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maiUVope70I" TargetMode="External"/><Relationship Id="rId1" Type="http://schemas.openxmlformats.org/officeDocument/2006/relationships/video" Target="https://www.youtube.com/embed/0isE9xsIyG4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dFiAZruxaPo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_C4IjsVKvA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47044" y="4087015"/>
            <a:ext cx="9144000" cy="1641490"/>
          </a:xfrm>
        </p:spPr>
        <p:txBody>
          <a:bodyPr>
            <a:normAutofit/>
          </a:bodyPr>
          <a:lstStyle/>
          <a:p>
            <a:r>
              <a:rPr lang="es-CO" sz="6000" dirty="0" smtClean="0"/>
              <a:t>SAN SEBASTIAN UNIQUE</a:t>
            </a:r>
            <a:endParaRPr lang="es-CO" sz="6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69533" y="5728505"/>
            <a:ext cx="9144000" cy="754025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/>
              <a:t>Experiencia 3 </a:t>
            </a:r>
            <a:r>
              <a:rPr lang="en-US" sz="11200" dirty="0" err="1"/>
              <a:t>noches</a:t>
            </a:r>
            <a:r>
              <a:rPr lang="en-US" sz="11200" dirty="0"/>
              <a:t> 2 </a:t>
            </a:r>
            <a:r>
              <a:rPr lang="en-US" sz="11200" dirty="0" err="1"/>
              <a:t>dias</a:t>
            </a:r>
            <a:endParaRPr lang="en-US" sz="11200" dirty="0"/>
          </a:p>
          <a:p>
            <a:r>
              <a:rPr lang="en-US" dirty="0"/>
              <a:t/>
            </a:r>
            <a:br>
              <a:rPr lang="en-US" dirty="0"/>
            </a:b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131" y="396241"/>
            <a:ext cx="3107194" cy="310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7" y="1595475"/>
            <a:ext cx="6697010" cy="452500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321" y="2810082"/>
            <a:ext cx="3019846" cy="20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9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41244" y="5626905"/>
            <a:ext cx="4580464" cy="754025"/>
          </a:xfrm>
        </p:spPr>
        <p:txBody>
          <a:bodyPr>
            <a:noAutofit/>
          </a:bodyPr>
          <a:lstStyle/>
          <a:p>
            <a:r>
              <a:rPr lang="en-US" sz="2000" b="1" dirty="0"/>
              <a:t>Experiencia   </a:t>
            </a:r>
            <a:r>
              <a:rPr lang="en-US" sz="2000" b="1" dirty="0" err="1"/>
              <a:t>Cultura</a:t>
            </a:r>
            <a:r>
              <a:rPr lang="en-US" sz="2000" b="1" dirty="0"/>
              <a:t> </a:t>
            </a:r>
            <a:r>
              <a:rPr lang="en-US" sz="2000" b="1" dirty="0" err="1"/>
              <a:t>Vasca</a:t>
            </a:r>
            <a:endParaRPr lang="en-US" sz="2000" b="1" dirty="0"/>
          </a:p>
          <a:p>
            <a:endParaRPr lang="en-US" sz="1800" b="1" dirty="0"/>
          </a:p>
          <a:p>
            <a:r>
              <a:rPr lang="en-US" sz="1800" dirty="0"/>
              <a:t>"</a:t>
            </a:r>
            <a:r>
              <a:rPr lang="en-US" sz="1800" dirty="0" err="1"/>
              <a:t>Comenzaremos</a:t>
            </a:r>
            <a:r>
              <a:rPr lang="en-US" sz="1800" dirty="0"/>
              <a:t> </a:t>
            </a:r>
            <a:r>
              <a:rPr lang="en-US" sz="1800" dirty="0" err="1"/>
              <a:t>nuestro</a:t>
            </a:r>
            <a:r>
              <a:rPr lang="en-US" sz="1800" dirty="0"/>
              <a:t> paseo con un </a:t>
            </a:r>
            <a:r>
              <a:rPr lang="en-US" sz="1800" dirty="0" err="1"/>
              <a:t>desayuno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Kata.4 Oyster bar </a:t>
            </a:r>
            <a:r>
              <a:rPr lang="en-US" sz="1800" dirty="0" err="1"/>
              <a:t>situado</a:t>
            </a:r>
            <a:r>
              <a:rPr lang="en-US" sz="1800" dirty="0"/>
              <a:t> </a:t>
            </a:r>
            <a:r>
              <a:rPr lang="en-US" sz="1800" dirty="0" err="1"/>
              <a:t>frente</a:t>
            </a:r>
            <a:r>
              <a:rPr lang="en-US" sz="1800" dirty="0"/>
              <a:t> al Hotel Maria Cristina </a:t>
            </a:r>
            <a:r>
              <a:rPr lang="en-US" sz="1800" dirty="0" err="1"/>
              <a:t>es</a:t>
            </a:r>
            <a:r>
              <a:rPr lang="en-US" sz="1800" dirty="0"/>
              <a:t> un </a:t>
            </a:r>
            <a:r>
              <a:rPr lang="en-US" sz="1800" dirty="0" err="1"/>
              <a:t>punto</a:t>
            </a:r>
            <a:r>
              <a:rPr lang="en-US" sz="1800" dirty="0"/>
              <a:t> de </a:t>
            </a:r>
            <a:r>
              <a:rPr lang="en-US" sz="1800" dirty="0" err="1"/>
              <a:t>partida</a:t>
            </a:r>
            <a:r>
              <a:rPr lang="en-US" sz="1800" dirty="0"/>
              <a:t> ideal para </a:t>
            </a:r>
            <a:r>
              <a:rPr lang="en-US" sz="1800" dirty="0" err="1"/>
              <a:t>recorrer</a:t>
            </a:r>
            <a:r>
              <a:rPr lang="en-US" sz="1800" dirty="0"/>
              <a:t> el </a:t>
            </a:r>
            <a:r>
              <a:rPr lang="en-US" sz="1800" dirty="0" err="1"/>
              <a:t>casco</a:t>
            </a:r>
            <a:r>
              <a:rPr lang="en-US" sz="1800" dirty="0"/>
              <a:t> </a:t>
            </a:r>
            <a:r>
              <a:rPr lang="en-US" sz="1800" dirty="0" err="1"/>
              <a:t>viejo</a:t>
            </a:r>
            <a:r>
              <a:rPr lang="en-US" sz="1800" dirty="0"/>
              <a:t> de la ciudad , el </a:t>
            </a:r>
            <a:r>
              <a:rPr lang="en-US" sz="1800" dirty="0" err="1"/>
              <a:t>museo</a:t>
            </a:r>
            <a:r>
              <a:rPr lang="en-US" sz="1800" dirty="0"/>
              <a:t> San </a:t>
            </a:r>
            <a:r>
              <a:rPr lang="en-US" sz="1800" dirty="0" err="1"/>
              <a:t>Telmo</a:t>
            </a:r>
            <a:r>
              <a:rPr lang="en-US" sz="1800" dirty="0"/>
              <a:t> </a:t>
            </a:r>
            <a:r>
              <a:rPr lang="en-US" sz="1800" dirty="0" err="1"/>
              <a:t>nos</a:t>
            </a:r>
            <a:r>
              <a:rPr lang="en-US" sz="1800" dirty="0"/>
              <a:t> </a:t>
            </a:r>
            <a:r>
              <a:rPr lang="en-US" sz="1800" dirty="0" err="1"/>
              <a:t>espera</a:t>
            </a:r>
            <a:r>
              <a:rPr lang="en-US" sz="1800" dirty="0"/>
              <a:t> </a:t>
            </a:r>
            <a:r>
              <a:rPr lang="en-US" sz="1800" dirty="0" err="1"/>
              <a:t>dandonos</a:t>
            </a:r>
            <a:r>
              <a:rPr lang="en-US" sz="1800" dirty="0"/>
              <a:t> </a:t>
            </a:r>
            <a:r>
              <a:rPr lang="en-US" sz="1800" dirty="0" err="1"/>
              <a:t>una</a:t>
            </a:r>
            <a:r>
              <a:rPr lang="en-US" sz="1800" dirty="0"/>
              <a:t> </a:t>
            </a:r>
            <a:r>
              <a:rPr lang="en-US" sz="1800" dirty="0" err="1"/>
              <a:t>amplia</a:t>
            </a:r>
            <a:r>
              <a:rPr lang="en-US" sz="1800" dirty="0"/>
              <a:t> </a:t>
            </a:r>
            <a:r>
              <a:rPr lang="en-US" sz="1800" dirty="0" err="1"/>
              <a:t>muestra</a:t>
            </a:r>
            <a:r>
              <a:rPr lang="en-US" sz="1800" dirty="0"/>
              <a:t> de la </a:t>
            </a:r>
            <a:r>
              <a:rPr lang="en-US" sz="1800" dirty="0" err="1"/>
              <a:t>cultura</a:t>
            </a:r>
            <a:r>
              <a:rPr lang="en-US" sz="1800" dirty="0"/>
              <a:t> </a:t>
            </a:r>
            <a:r>
              <a:rPr lang="en-US" sz="1800" dirty="0" err="1"/>
              <a:t>Basca</a:t>
            </a:r>
            <a:r>
              <a:rPr lang="en-US" sz="1800" dirty="0"/>
              <a:t> ,</a:t>
            </a:r>
            <a:r>
              <a:rPr lang="en-US" sz="1800" dirty="0" err="1"/>
              <a:t>recorreremos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agradable</a:t>
            </a:r>
            <a:r>
              <a:rPr lang="en-US" sz="1800" dirty="0"/>
              <a:t> paseo la playa de la concha hasta la de </a:t>
            </a:r>
            <a:r>
              <a:rPr lang="en-US" sz="1800" dirty="0" err="1"/>
              <a:t>Ondarreta</a:t>
            </a:r>
            <a:r>
              <a:rPr lang="en-US" sz="1800" dirty="0"/>
              <a:t> , </a:t>
            </a:r>
            <a:r>
              <a:rPr lang="en-US" sz="1800" dirty="0" err="1"/>
              <a:t>este</a:t>
            </a:r>
            <a:r>
              <a:rPr lang="en-US" sz="1800" dirty="0"/>
              <a:t> paseo </a:t>
            </a:r>
            <a:r>
              <a:rPr lang="en-US" sz="1800" dirty="0" err="1"/>
              <a:t>cuando</a:t>
            </a:r>
            <a:r>
              <a:rPr lang="en-US" sz="1800" dirty="0"/>
              <a:t> la   </a:t>
            </a:r>
            <a:r>
              <a:rPr lang="en-US" sz="1800" dirty="0" err="1"/>
              <a:t>marea</a:t>
            </a:r>
            <a:r>
              <a:rPr lang="en-US" sz="1800" dirty="0"/>
              <a:t> </a:t>
            </a:r>
            <a:r>
              <a:rPr lang="en-US" sz="1800" dirty="0" err="1"/>
              <a:t>es</a:t>
            </a:r>
            <a:r>
              <a:rPr lang="en-US" sz="1800" dirty="0"/>
              <a:t> </a:t>
            </a:r>
            <a:r>
              <a:rPr lang="en-US" sz="1800" dirty="0" err="1"/>
              <a:t>baja</a:t>
            </a:r>
            <a:r>
              <a:rPr lang="en-US" sz="1800" dirty="0"/>
              <a:t> se </a:t>
            </a:r>
            <a:r>
              <a:rPr lang="en-US" sz="1800" dirty="0" err="1"/>
              <a:t>puede</a:t>
            </a:r>
            <a:r>
              <a:rPr lang="en-US" sz="1800" dirty="0"/>
              <a:t> hacer por la playa </a:t>
            </a:r>
            <a:r>
              <a:rPr lang="en-US" sz="1800" dirty="0" err="1"/>
              <a:t>llegando</a:t>
            </a:r>
            <a:r>
              <a:rPr lang="en-US" sz="1800" dirty="0"/>
              <a:t> al EL PEINE DEL  VIENTO , </a:t>
            </a:r>
            <a:r>
              <a:rPr lang="en-US" sz="1800" dirty="0" err="1"/>
              <a:t>obra</a:t>
            </a:r>
            <a:r>
              <a:rPr lang="en-US" sz="1800" dirty="0"/>
              <a:t> </a:t>
            </a:r>
            <a:r>
              <a:rPr lang="en-US" sz="1800" dirty="0" err="1"/>
              <a:t>magistral</a:t>
            </a:r>
            <a:r>
              <a:rPr lang="en-US" sz="1800" dirty="0"/>
              <a:t> de Eduardo Chillida</a:t>
            </a:r>
          </a:p>
          <a:p>
            <a:r>
              <a:rPr lang="en-US" sz="1800" dirty="0" err="1"/>
              <a:t>Visita</a:t>
            </a:r>
            <a:r>
              <a:rPr lang="en-US" sz="1800" dirty="0"/>
              <a:t> de </a:t>
            </a:r>
            <a:r>
              <a:rPr lang="en-US" sz="1800" dirty="0" err="1"/>
              <a:t>medio</a:t>
            </a:r>
            <a:r>
              <a:rPr lang="en-US" sz="1800" dirty="0"/>
              <a:t> </a:t>
            </a:r>
            <a:r>
              <a:rPr lang="en-US" sz="1800" dirty="0" err="1"/>
              <a:t>dia</a:t>
            </a:r>
            <a:endParaRPr lang="en-US" sz="1800" dirty="0"/>
          </a:p>
          <a:p>
            <a:pPr algn="ctr"/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/>
              <a:t/>
            </a:r>
            <a:br>
              <a:rPr lang="en-US" sz="1800" b="1" dirty="0"/>
            </a:br>
            <a:endParaRPr lang="es-CO" sz="1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03" y="1128033"/>
            <a:ext cx="2964053" cy="525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12755" y="5615616"/>
            <a:ext cx="4580464" cy="754025"/>
          </a:xfrm>
        </p:spPr>
        <p:txBody>
          <a:bodyPr>
            <a:normAutofit fontScale="25000" lnSpcReduction="20000"/>
          </a:bodyPr>
          <a:lstStyle/>
          <a:p>
            <a:r>
              <a:rPr lang="en-US" sz="1800" dirty="0"/>
              <a:t> </a:t>
            </a:r>
          </a:p>
          <a:p>
            <a:endParaRPr lang="en-US" sz="7200" b="1" dirty="0"/>
          </a:p>
          <a:p>
            <a:r>
              <a:rPr lang="en-US" sz="6400" dirty="0"/>
              <a:t/>
            </a:r>
            <a:br>
              <a:rPr lang="en-US" sz="6400" dirty="0"/>
            </a:br>
            <a:endParaRPr lang="en-US" sz="6400" b="1" dirty="0"/>
          </a:p>
          <a:p>
            <a:r>
              <a:rPr lang="en-US" b="1" dirty="0"/>
              <a:t/>
            </a:r>
            <a:br>
              <a:rPr lang="en-US" b="1" dirty="0"/>
            </a:br>
            <a:endParaRPr lang="es-CO" b="1" dirty="0"/>
          </a:p>
        </p:txBody>
      </p:sp>
      <p:pic>
        <p:nvPicPr>
          <p:cNvPr id="5" name="0isE9xsIyG4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41867" y="1876066"/>
            <a:ext cx="5046133" cy="29516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maiUVope70I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442180" y="1876066"/>
            <a:ext cx="5247463" cy="2951698"/>
          </a:xfrm>
          <a:prstGeom prst="rect">
            <a:avLst/>
          </a:prstGeom>
          <a:ln w="228600" cap="sq">
            <a:gradFill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miter lim="800000"/>
          </a:ln>
          <a:effectLst>
            <a:outerShdw blurRad="177800" dist="127000" dir="9600000" sx="102000" sy="102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240000"/>
            </a:camera>
            <a:lightRig rig="twoPt" dir="t">
              <a:rot lat="0" lon="0" rev="7200000"/>
            </a:lightRig>
          </a:scene3d>
          <a:sp3d extrusionH="38100"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26316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12755" y="5615616"/>
            <a:ext cx="4580464" cy="754025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/>
              <a:t>VEN A LA GRAN AÑO DE LA CAPITALIDAD EUROPEA DE LA CULTURA</a:t>
            </a:r>
          </a:p>
          <a:p>
            <a:r>
              <a:rPr lang="en-US" sz="7200" dirty="0"/>
              <a:t>2016</a:t>
            </a:r>
          </a:p>
          <a:p>
            <a:r>
              <a:rPr lang="en-US" sz="6400" dirty="0"/>
              <a:t>Desde </a:t>
            </a:r>
            <a:r>
              <a:rPr lang="en-US" sz="6400" dirty="0" err="1"/>
              <a:t>enero</a:t>
            </a:r>
            <a:r>
              <a:rPr lang="en-US" sz="6400" dirty="0"/>
              <a:t> hasta </a:t>
            </a:r>
            <a:r>
              <a:rPr lang="en-US" sz="6400" dirty="0" err="1"/>
              <a:t>diciembre</a:t>
            </a:r>
            <a:r>
              <a:rPr lang="en-US" sz="6400" dirty="0"/>
              <a:t>, </a:t>
            </a:r>
            <a:r>
              <a:rPr lang="en-US" sz="6400" dirty="0" err="1"/>
              <a:t>tendrán</a:t>
            </a:r>
            <a:r>
              <a:rPr lang="en-US" sz="6400" dirty="0"/>
              <a:t> </a:t>
            </a:r>
            <a:r>
              <a:rPr lang="en-US" sz="6400" dirty="0" err="1"/>
              <a:t>lugar</a:t>
            </a:r>
            <a:r>
              <a:rPr lang="en-US" sz="6400" dirty="0"/>
              <a:t> </a:t>
            </a:r>
            <a:r>
              <a:rPr lang="en-US" sz="6400" dirty="0" err="1"/>
              <a:t>en</a:t>
            </a:r>
            <a:r>
              <a:rPr lang="en-US" sz="6400" dirty="0"/>
              <a:t> San </a:t>
            </a:r>
            <a:r>
              <a:rPr lang="en-US" sz="6400" dirty="0" err="1"/>
              <a:t>Sebastián</a:t>
            </a:r>
            <a:r>
              <a:rPr lang="en-US" sz="6400" dirty="0"/>
              <a:t> </a:t>
            </a:r>
            <a:r>
              <a:rPr lang="en-US" sz="6400" dirty="0" err="1"/>
              <a:t>más</a:t>
            </a:r>
            <a:r>
              <a:rPr lang="en-US" sz="6400" dirty="0"/>
              <a:t> de 400 </a:t>
            </a:r>
            <a:r>
              <a:rPr lang="en-US" sz="6400" dirty="0" err="1"/>
              <a:t>propuestas</a:t>
            </a:r>
            <a:r>
              <a:rPr lang="en-US" sz="6400" dirty="0"/>
              <a:t> </a:t>
            </a:r>
            <a:r>
              <a:rPr lang="en-US" sz="6400" dirty="0" err="1"/>
              <a:t>culturales</a:t>
            </a:r>
            <a:r>
              <a:rPr lang="en-US" sz="6400" dirty="0"/>
              <a:t> para </a:t>
            </a:r>
            <a:r>
              <a:rPr lang="en-US" sz="6400" dirty="0" err="1"/>
              <a:t>todos</a:t>
            </a:r>
            <a:r>
              <a:rPr lang="en-US" sz="6400" dirty="0"/>
              <a:t> </a:t>
            </a:r>
            <a:r>
              <a:rPr lang="en-US" sz="6400" dirty="0" err="1"/>
              <a:t>los</a:t>
            </a:r>
            <a:r>
              <a:rPr lang="en-US" sz="6400" dirty="0"/>
              <a:t> </a:t>
            </a:r>
            <a:r>
              <a:rPr lang="en-US" sz="6400" dirty="0" err="1"/>
              <a:t>públicos</a:t>
            </a:r>
            <a:r>
              <a:rPr lang="en-US" sz="6400" dirty="0"/>
              <a:t> –</a:t>
            </a:r>
            <a:r>
              <a:rPr lang="en-US" sz="6400" dirty="0" err="1"/>
              <a:t>exposiciones</a:t>
            </a:r>
            <a:r>
              <a:rPr lang="en-US" sz="6400" dirty="0"/>
              <a:t>, </a:t>
            </a:r>
            <a:r>
              <a:rPr lang="en-US" sz="6400" dirty="0" err="1"/>
              <a:t>conciertos</a:t>
            </a:r>
            <a:r>
              <a:rPr lang="en-US" sz="6400" dirty="0"/>
              <a:t>, </a:t>
            </a:r>
            <a:r>
              <a:rPr lang="en-US" sz="6400" dirty="0" err="1"/>
              <a:t>teatro</a:t>
            </a:r>
            <a:r>
              <a:rPr lang="en-US" sz="6400" dirty="0"/>
              <a:t>, </a:t>
            </a:r>
            <a:r>
              <a:rPr lang="en-US" sz="6400" dirty="0" err="1"/>
              <a:t>danza</a:t>
            </a:r>
            <a:r>
              <a:rPr lang="en-US" sz="6400" dirty="0"/>
              <a:t>, </a:t>
            </a:r>
            <a:r>
              <a:rPr lang="en-US" sz="6400" dirty="0" err="1"/>
              <a:t>literatura</a:t>
            </a:r>
            <a:r>
              <a:rPr lang="en-US" sz="6400" dirty="0"/>
              <a:t>, </a:t>
            </a:r>
            <a:r>
              <a:rPr lang="en-US" sz="6400" dirty="0" err="1"/>
              <a:t>gastronomía</a:t>
            </a:r>
            <a:r>
              <a:rPr lang="en-US" sz="6400" dirty="0"/>
              <a:t>…- </a:t>
            </a:r>
            <a:r>
              <a:rPr lang="en-US" sz="6400" dirty="0" err="1"/>
              <a:t>en</a:t>
            </a:r>
            <a:r>
              <a:rPr lang="en-US" sz="6400" dirty="0"/>
              <a:t> las que </a:t>
            </a:r>
            <a:r>
              <a:rPr lang="en-US" sz="6400" dirty="0" err="1"/>
              <a:t>participan</a:t>
            </a:r>
            <a:r>
              <a:rPr lang="en-US" sz="6400" dirty="0"/>
              <a:t> </a:t>
            </a:r>
            <a:r>
              <a:rPr lang="en-US" sz="6400" dirty="0" err="1"/>
              <a:t>más</a:t>
            </a:r>
            <a:r>
              <a:rPr lang="en-US" sz="6400" dirty="0"/>
              <a:t> de 500 </a:t>
            </a:r>
            <a:r>
              <a:rPr lang="en-US" sz="6400" dirty="0" err="1"/>
              <a:t>artistas</a:t>
            </a:r>
            <a:r>
              <a:rPr lang="en-US" sz="6400" dirty="0"/>
              <a:t> de </a:t>
            </a:r>
            <a:r>
              <a:rPr lang="en-US" sz="6400" dirty="0" err="1"/>
              <a:t>toda</a:t>
            </a:r>
            <a:r>
              <a:rPr lang="en-US" sz="6400" dirty="0"/>
              <a:t> Europa. El </a:t>
            </a:r>
            <a:r>
              <a:rPr lang="en-US" sz="6400" dirty="0" err="1"/>
              <a:t>amplio</a:t>
            </a:r>
            <a:r>
              <a:rPr lang="en-US" sz="6400" dirty="0"/>
              <a:t> </a:t>
            </a:r>
            <a:r>
              <a:rPr lang="en-US" sz="6400" dirty="0" err="1"/>
              <a:t>programa</a:t>
            </a:r>
            <a:r>
              <a:rPr lang="en-US" sz="6400" dirty="0"/>
              <a:t> cultural que </a:t>
            </a:r>
            <a:r>
              <a:rPr lang="en-US" sz="6400" dirty="0" err="1"/>
              <a:t>ofrece</a:t>
            </a:r>
            <a:r>
              <a:rPr lang="en-US" sz="6400" dirty="0"/>
              <a:t> la ciudad con </a:t>
            </a:r>
            <a:r>
              <a:rPr lang="en-US" sz="6400" dirty="0" err="1"/>
              <a:t>motivo</a:t>
            </a:r>
            <a:r>
              <a:rPr lang="en-US" sz="6400" dirty="0"/>
              <a:t> de la </a:t>
            </a:r>
            <a:r>
              <a:rPr lang="en-US" sz="6400" dirty="0" err="1"/>
              <a:t>capitalidad</a:t>
            </a:r>
            <a:r>
              <a:rPr lang="en-US" sz="6400" dirty="0"/>
              <a:t>, </a:t>
            </a:r>
            <a:r>
              <a:rPr lang="en-US" sz="6400" dirty="0" err="1"/>
              <a:t>unido</a:t>
            </a:r>
            <a:r>
              <a:rPr lang="en-US" sz="6400" dirty="0"/>
              <a:t> a </a:t>
            </a:r>
            <a:r>
              <a:rPr lang="en-US" sz="6400" dirty="0" err="1"/>
              <a:t>festivales</a:t>
            </a:r>
            <a:r>
              <a:rPr lang="en-US" sz="6400" dirty="0"/>
              <a:t> </a:t>
            </a:r>
            <a:r>
              <a:rPr lang="en-US" sz="6400" dirty="0" err="1"/>
              <a:t>internacionales</a:t>
            </a:r>
            <a:r>
              <a:rPr lang="en-US" sz="6400" dirty="0"/>
              <a:t> de </a:t>
            </a:r>
            <a:r>
              <a:rPr lang="en-US" sz="6400" dirty="0" err="1"/>
              <a:t>prestigio</a:t>
            </a:r>
            <a:r>
              <a:rPr lang="en-US" sz="6400" dirty="0"/>
              <a:t> </a:t>
            </a:r>
            <a:r>
              <a:rPr lang="en-US" sz="6400" dirty="0" err="1"/>
              <a:t>como</a:t>
            </a:r>
            <a:r>
              <a:rPr lang="en-US" sz="6400" dirty="0"/>
              <a:t> el Festival de Cine de San </a:t>
            </a:r>
            <a:r>
              <a:rPr lang="en-US" sz="6400" dirty="0" err="1"/>
              <a:t>Sebastián</a:t>
            </a:r>
            <a:r>
              <a:rPr lang="en-US" sz="6400" dirty="0"/>
              <a:t>, Heineken </a:t>
            </a:r>
            <a:r>
              <a:rPr lang="en-US" sz="6400" dirty="0" err="1"/>
              <a:t>Jazzaldia</a:t>
            </a:r>
            <a:r>
              <a:rPr lang="en-US" sz="6400" dirty="0"/>
              <a:t> o la </a:t>
            </a:r>
            <a:r>
              <a:rPr lang="en-US" sz="6400" dirty="0" err="1"/>
              <a:t>Quincena</a:t>
            </a:r>
            <a:r>
              <a:rPr lang="en-US" sz="6400" dirty="0"/>
              <a:t> Musical, y </a:t>
            </a:r>
            <a:r>
              <a:rPr lang="en-US" sz="6400" dirty="0" err="1"/>
              <a:t>una</a:t>
            </a:r>
            <a:r>
              <a:rPr lang="en-US" sz="6400" dirty="0"/>
              <a:t> </a:t>
            </a:r>
            <a:r>
              <a:rPr lang="en-US" sz="6400" dirty="0" err="1"/>
              <a:t>gastronomía</a:t>
            </a:r>
            <a:r>
              <a:rPr lang="en-US" sz="6400" dirty="0"/>
              <a:t> de </a:t>
            </a:r>
            <a:r>
              <a:rPr lang="en-US" sz="6400" dirty="0" err="1"/>
              <a:t>fama</a:t>
            </a:r>
            <a:r>
              <a:rPr lang="en-US" sz="6400" dirty="0"/>
              <a:t> </a:t>
            </a:r>
            <a:r>
              <a:rPr lang="en-US" sz="6400" dirty="0" err="1"/>
              <a:t>mundial</a:t>
            </a:r>
            <a:r>
              <a:rPr lang="en-US" sz="6400" dirty="0"/>
              <a:t>.</a:t>
            </a:r>
          </a:p>
          <a:p>
            <a:r>
              <a:rPr lang="en-US" sz="6400" dirty="0" err="1"/>
              <a:t>Consultanos</a:t>
            </a:r>
            <a:r>
              <a:rPr lang="en-US" sz="6400" dirty="0"/>
              <a:t> para </a:t>
            </a:r>
            <a:r>
              <a:rPr lang="en-US" sz="6400" dirty="0" err="1"/>
              <a:t>poder</a:t>
            </a:r>
            <a:r>
              <a:rPr lang="en-US" sz="6400" dirty="0"/>
              <a:t> </a:t>
            </a:r>
            <a:r>
              <a:rPr lang="en-US" sz="6400" dirty="0" err="1"/>
              <a:t>disfrutar</a:t>
            </a:r>
            <a:r>
              <a:rPr lang="en-US" sz="6400" dirty="0"/>
              <a:t> de </a:t>
            </a:r>
            <a:r>
              <a:rPr lang="en-US" sz="6400" dirty="0" err="1"/>
              <a:t>estos</a:t>
            </a:r>
            <a:r>
              <a:rPr lang="en-US" sz="6400" dirty="0"/>
              <a:t> </a:t>
            </a:r>
            <a:r>
              <a:rPr lang="en-US" sz="6400" dirty="0" err="1"/>
              <a:t>eventos</a:t>
            </a:r>
            <a:endParaRPr lang="en-US" sz="6400" dirty="0"/>
          </a:p>
          <a:p>
            <a:r>
              <a:rPr lang="en-US" sz="1800" dirty="0"/>
              <a:t> </a:t>
            </a:r>
          </a:p>
          <a:p>
            <a:endParaRPr lang="en-US" sz="7200" b="1" dirty="0"/>
          </a:p>
          <a:p>
            <a:r>
              <a:rPr lang="en-US" sz="6400" dirty="0"/>
              <a:t/>
            </a:r>
            <a:br>
              <a:rPr lang="en-US" sz="6400" dirty="0"/>
            </a:br>
            <a:endParaRPr lang="en-US" sz="6400" b="1" dirty="0"/>
          </a:p>
          <a:p>
            <a:r>
              <a:rPr lang="en-US" b="1" dirty="0"/>
              <a:t/>
            </a:r>
            <a:br>
              <a:rPr lang="en-US" b="1" dirty="0"/>
            </a:br>
            <a:endParaRPr lang="es-CO" b="1" dirty="0"/>
          </a:p>
        </p:txBody>
      </p:sp>
      <p:pic>
        <p:nvPicPr>
          <p:cNvPr id="4" name="dFiAZruxaP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79842" y="2020711"/>
            <a:ext cx="6053980" cy="340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9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587066" y="5355971"/>
            <a:ext cx="4580464" cy="754025"/>
          </a:xfrm>
        </p:spPr>
        <p:txBody>
          <a:bodyPr>
            <a:normAutofit fontScale="25000" lnSpcReduction="20000"/>
          </a:bodyPr>
          <a:lstStyle/>
          <a:p>
            <a:r>
              <a:rPr lang="en-US" sz="7200" b="1" dirty="0"/>
              <a:t>AIRE , MAR , TRADICION</a:t>
            </a:r>
          </a:p>
          <a:p>
            <a:endParaRPr lang="en-US" sz="6400" dirty="0" smtClean="0"/>
          </a:p>
          <a:p>
            <a:r>
              <a:rPr lang="en-US" sz="6400" dirty="0" smtClean="0"/>
              <a:t>MAR </a:t>
            </a:r>
            <a:r>
              <a:rPr lang="en-US" sz="6400" dirty="0"/>
              <a:t>ZURRIOLA SURF ESKOLA</a:t>
            </a:r>
          </a:p>
          <a:p>
            <a:r>
              <a:rPr lang="en-US" sz="6400" dirty="0" err="1"/>
              <a:t>clase</a:t>
            </a:r>
            <a:r>
              <a:rPr lang="en-US" sz="6400" dirty="0"/>
              <a:t> </a:t>
            </a:r>
            <a:r>
              <a:rPr lang="en-US" sz="6400" dirty="0" err="1"/>
              <a:t>individualizada</a:t>
            </a:r>
            <a:r>
              <a:rPr lang="en-US" sz="6400" dirty="0"/>
              <a:t> </a:t>
            </a:r>
            <a:r>
              <a:rPr lang="en-US" sz="6400" dirty="0" err="1"/>
              <a:t>en</a:t>
            </a:r>
            <a:r>
              <a:rPr lang="en-US" sz="6400" dirty="0"/>
              <a:t> la que se </a:t>
            </a:r>
            <a:r>
              <a:rPr lang="en-US" sz="6400" dirty="0" err="1"/>
              <a:t>contrata</a:t>
            </a:r>
            <a:r>
              <a:rPr lang="en-US" sz="6400" dirty="0"/>
              <a:t> a un monitor para un </a:t>
            </a:r>
            <a:r>
              <a:rPr lang="en-US" sz="6400" dirty="0" err="1"/>
              <a:t>curso</a:t>
            </a:r>
            <a:r>
              <a:rPr lang="en-US" sz="6400" dirty="0"/>
              <a:t> a </a:t>
            </a:r>
            <a:r>
              <a:rPr lang="en-US" sz="6400" dirty="0" err="1"/>
              <a:t>medida</a:t>
            </a:r>
            <a:r>
              <a:rPr lang="en-US" sz="6400" dirty="0"/>
              <a:t>.</a:t>
            </a:r>
          </a:p>
          <a:p>
            <a:r>
              <a:rPr lang="en-US" sz="6400" dirty="0" err="1"/>
              <a:t>Estas</a:t>
            </a:r>
            <a:r>
              <a:rPr lang="en-US" sz="6400" dirty="0"/>
              <a:t> </a:t>
            </a:r>
            <a:r>
              <a:rPr lang="en-US" sz="6400" dirty="0" err="1"/>
              <a:t>clases</a:t>
            </a:r>
            <a:r>
              <a:rPr lang="en-US" sz="6400" dirty="0"/>
              <a:t> </a:t>
            </a:r>
            <a:r>
              <a:rPr lang="en-US" sz="6400" dirty="0" err="1"/>
              <a:t>están</a:t>
            </a:r>
            <a:r>
              <a:rPr lang="en-US" sz="6400" dirty="0"/>
              <a:t> </a:t>
            </a:r>
            <a:r>
              <a:rPr lang="en-US" sz="6400" dirty="0" err="1"/>
              <a:t>enfocadas</a:t>
            </a:r>
            <a:r>
              <a:rPr lang="en-US" sz="6400" dirty="0"/>
              <a:t> a </a:t>
            </a:r>
            <a:r>
              <a:rPr lang="en-US" sz="6400" dirty="0" err="1"/>
              <a:t>todo</a:t>
            </a:r>
            <a:r>
              <a:rPr lang="en-US" sz="6400" dirty="0"/>
              <a:t> </a:t>
            </a:r>
            <a:r>
              <a:rPr lang="en-US" sz="6400" dirty="0" err="1"/>
              <a:t>tipo</a:t>
            </a:r>
            <a:r>
              <a:rPr lang="en-US" sz="6400" dirty="0"/>
              <a:t> de </a:t>
            </a:r>
            <a:r>
              <a:rPr lang="en-US" sz="6400" dirty="0" err="1"/>
              <a:t>niveles</a:t>
            </a:r>
            <a:r>
              <a:rPr lang="en-US" sz="6400" dirty="0"/>
              <a:t>, </a:t>
            </a:r>
            <a:r>
              <a:rPr lang="en-US" sz="6400" dirty="0" err="1"/>
              <a:t>desde</a:t>
            </a:r>
            <a:r>
              <a:rPr lang="en-US" sz="6400" dirty="0"/>
              <a:t> </a:t>
            </a:r>
            <a:r>
              <a:rPr lang="en-US" sz="6400" dirty="0" err="1"/>
              <a:t>principiantes</a:t>
            </a:r>
            <a:r>
              <a:rPr lang="en-US" sz="6400" dirty="0"/>
              <a:t> hasta </a:t>
            </a:r>
            <a:r>
              <a:rPr lang="en-US" sz="6400" dirty="0" err="1"/>
              <a:t>alumnos</a:t>
            </a:r>
            <a:r>
              <a:rPr lang="en-US" sz="6400" dirty="0"/>
              <a:t> con </a:t>
            </a:r>
            <a:r>
              <a:rPr lang="en-US" sz="6400" dirty="0" err="1"/>
              <a:t>nivel</a:t>
            </a:r>
            <a:r>
              <a:rPr lang="en-US" sz="6400" dirty="0"/>
              <a:t> </a:t>
            </a:r>
            <a:r>
              <a:rPr lang="en-US" sz="6400" dirty="0" err="1"/>
              <a:t>avanzado</a:t>
            </a:r>
            <a:r>
              <a:rPr lang="en-US" sz="6400" dirty="0"/>
              <a:t> que </a:t>
            </a:r>
            <a:r>
              <a:rPr lang="en-US" sz="6400" dirty="0" err="1"/>
              <a:t>quieran</a:t>
            </a:r>
            <a:r>
              <a:rPr lang="en-US" sz="6400" dirty="0"/>
              <a:t> </a:t>
            </a:r>
            <a:r>
              <a:rPr lang="en-US" sz="6400" dirty="0" err="1"/>
              <a:t>mejorar</a:t>
            </a:r>
            <a:r>
              <a:rPr lang="en-US" sz="6400" dirty="0"/>
              <a:t> </a:t>
            </a:r>
            <a:r>
              <a:rPr lang="en-US" sz="6400" dirty="0" err="1"/>
              <a:t>en</a:t>
            </a:r>
            <a:r>
              <a:rPr lang="en-US" sz="6400" dirty="0"/>
              <a:t> </a:t>
            </a:r>
            <a:r>
              <a:rPr lang="en-US" sz="6400" dirty="0" err="1"/>
              <a:t>ciertos</a:t>
            </a:r>
            <a:r>
              <a:rPr lang="en-US" sz="6400" dirty="0"/>
              <a:t> </a:t>
            </a:r>
            <a:r>
              <a:rPr lang="en-US" sz="6400" dirty="0" err="1"/>
              <a:t>aspectos.El</a:t>
            </a:r>
            <a:r>
              <a:rPr lang="en-US" sz="6400" dirty="0"/>
              <a:t> </a:t>
            </a:r>
            <a:r>
              <a:rPr lang="en-US" sz="6400" dirty="0" err="1"/>
              <a:t>horario</a:t>
            </a:r>
            <a:r>
              <a:rPr lang="en-US" sz="6400" dirty="0"/>
              <a:t> y la </a:t>
            </a:r>
            <a:r>
              <a:rPr lang="en-US" sz="6400" dirty="0" err="1"/>
              <a:t>duración</a:t>
            </a:r>
            <a:r>
              <a:rPr lang="en-US" sz="6400" dirty="0"/>
              <a:t> de la </a:t>
            </a:r>
            <a:r>
              <a:rPr lang="en-US" sz="6400" dirty="0" err="1"/>
              <a:t>clase</a:t>
            </a:r>
            <a:r>
              <a:rPr lang="en-US" sz="6400" dirty="0"/>
              <a:t> la </a:t>
            </a:r>
            <a:r>
              <a:rPr lang="en-US" sz="6400" dirty="0" err="1"/>
              <a:t>elije</a:t>
            </a:r>
            <a:r>
              <a:rPr lang="en-US" sz="6400" dirty="0"/>
              <a:t> el </a:t>
            </a:r>
            <a:r>
              <a:rPr lang="en-US" sz="6400" dirty="0" err="1"/>
              <a:t>alumno</a:t>
            </a:r>
            <a:r>
              <a:rPr lang="en-US" sz="6400" dirty="0"/>
              <a:t>..</a:t>
            </a:r>
          </a:p>
          <a:p>
            <a:r>
              <a:rPr lang="en-US" sz="1800" dirty="0"/>
              <a:t> </a:t>
            </a:r>
          </a:p>
          <a:p>
            <a:r>
              <a:rPr lang="en-US" sz="1800" dirty="0"/>
              <a:t> </a:t>
            </a:r>
          </a:p>
          <a:p>
            <a:endParaRPr lang="en-US" sz="7200" b="1" dirty="0"/>
          </a:p>
          <a:p>
            <a:r>
              <a:rPr lang="en-US" sz="6400" dirty="0"/>
              <a:t/>
            </a:r>
            <a:br>
              <a:rPr lang="en-US" sz="6400" dirty="0"/>
            </a:br>
            <a:endParaRPr lang="en-US" sz="6400" b="1" dirty="0"/>
          </a:p>
          <a:p>
            <a:r>
              <a:rPr lang="en-US" b="1" dirty="0"/>
              <a:t/>
            </a:r>
            <a:br>
              <a:rPr lang="en-US" b="1" dirty="0"/>
            </a:br>
            <a:endParaRPr lang="es-CO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467" y="2042518"/>
            <a:ext cx="4196473" cy="322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9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117644" y="5333394"/>
            <a:ext cx="4580464" cy="754025"/>
          </a:xfrm>
        </p:spPr>
        <p:txBody>
          <a:bodyPr>
            <a:normAutofit fontScale="25000" lnSpcReduction="20000"/>
          </a:bodyPr>
          <a:lstStyle/>
          <a:p>
            <a:r>
              <a:rPr lang="en-US" sz="7200" b="1" dirty="0"/>
              <a:t>TRADICION SIDRERIAS</a:t>
            </a:r>
          </a:p>
          <a:p>
            <a:r>
              <a:rPr lang="en-US" sz="6400" dirty="0"/>
              <a:t>Iretza se </a:t>
            </a:r>
            <a:r>
              <a:rPr lang="en-US" sz="6400" dirty="0" err="1"/>
              <a:t>compone</a:t>
            </a:r>
            <a:r>
              <a:rPr lang="en-US" sz="6400" dirty="0"/>
              <a:t> de </a:t>
            </a:r>
            <a:r>
              <a:rPr lang="en-US" sz="6400" dirty="0" err="1"/>
              <a:t>tres</a:t>
            </a:r>
            <a:r>
              <a:rPr lang="en-US" sz="6400" dirty="0"/>
              <a:t> </a:t>
            </a:r>
            <a:r>
              <a:rPr lang="en-US" sz="6400" dirty="0" err="1"/>
              <a:t>plantas</a:t>
            </a:r>
            <a:r>
              <a:rPr lang="en-US" sz="6400" dirty="0"/>
              <a:t> y </a:t>
            </a:r>
            <a:r>
              <a:rPr lang="en-US" sz="6400" dirty="0" err="1"/>
              <a:t>diferentes</a:t>
            </a:r>
            <a:r>
              <a:rPr lang="en-US" sz="6400" dirty="0"/>
              <a:t> </a:t>
            </a:r>
            <a:r>
              <a:rPr lang="en-US" sz="6400" dirty="0" err="1"/>
              <a:t>ambientes</a:t>
            </a:r>
            <a:r>
              <a:rPr lang="en-US" sz="6400" dirty="0"/>
              <a:t>. </a:t>
            </a:r>
            <a:r>
              <a:rPr lang="en-US" sz="6400" dirty="0" err="1"/>
              <a:t>Kupeltoki</a:t>
            </a:r>
            <a:r>
              <a:rPr lang="en-US" sz="6400" dirty="0"/>
              <a:t>, el </a:t>
            </a:r>
            <a:r>
              <a:rPr lang="en-US" sz="6400" dirty="0" err="1"/>
              <a:t>comedor</a:t>
            </a:r>
            <a:r>
              <a:rPr lang="en-US" sz="6400" dirty="0"/>
              <a:t> principal, con ‘</a:t>
            </a:r>
            <a:r>
              <a:rPr lang="en-US" sz="6400" dirty="0" err="1"/>
              <a:t>kupelas</a:t>
            </a:r>
            <a:r>
              <a:rPr lang="en-US" sz="6400" dirty="0"/>
              <a:t>’ para hacer ‘</a:t>
            </a:r>
            <a:r>
              <a:rPr lang="en-US" sz="6400" dirty="0" err="1"/>
              <a:t>txotx</a:t>
            </a:r>
            <a:r>
              <a:rPr lang="en-US" sz="6400" dirty="0"/>
              <a:t>’ y </a:t>
            </a:r>
            <a:r>
              <a:rPr lang="en-US" sz="6400" dirty="0" err="1"/>
              <a:t>catorce</a:t>
            </a:r>
            <a:r>
              <a:rPr lang="en-US" sz="6400" dirty="0"/>
              <a:t> </a:t>
            </a:r>
            <a:r>
              <a:rPr lang="en-US" sz="6400" dirty="0" err="1"/>
              <a:t>originales</a:t>
            </a:r>
            <a:r>
              <a:rPr lang="en-US" sz="6400" dirty="0"/>
              <a:t> ’</a:t>
            </a:r>
            <a:r>
              <a:rPr lang="en-US" sz="6400" dirty="0" err="1"/>
              <a:t>kupelas</a:t>
            </a:r>
            <a:r>
              <a:rPr lang="en-US" sz="6400" dirty="0"/>
              <a:t>’ </a:t>
            </a:r>
            <a:r>
              <a:rPr lang="en-US" sz="6400" dirty="0" err="1"/>
              <a:t>habilitadas</a:t>
            </a:r>
            <a:r>
              <a:rPr lang="en-US" sz="6400" dirty="0"/>
              <a:t> con mesas y </a:t>
            </a:r>
            <a:r>
              <a:rPr lang="en-US" sz="6400" dirty="0" err="1"/>
              <a:t>sillas</a:t>
            </a:r>
            <a:r>
              <a:rPr lang="en-US" sz="6400" dirty="0"/>
              <a:t> para comer </a:t>
            </a:r>
            <a:r>
              <a:rPr lang="en-US" sz="6400" dirty="0" err="1"/>
              <a:t>en</a:t>
            </a:r>
            <a:r>
              <a:rPr lang="en-US" sz="6400" dirty="0"/>
              <a:t> </a:t>
            </a:r>
            <a:r>
              <a:rPr lang="en-US" sz="6400" dirty="0" err="1"/>
              <a:t>su</a:t>
            </a:r>
            <a:r>
              <a:rPr lang="en-US" sz="6400" dirty="0"/>
              <a:t> interior, que le </a:t>
            </a:r>
            <a:r>
              <a:rPr lang="en-US" sz="6400" dirty="0" err="1"/>
              <a:t>dan</a:t>
            </a:r>
            <a:r>
              <a:rPr lang="en-US" sz="6400" dirty="0"/>
              <a:t> un toque </a:t>
            </a:r>
            <a:r>
              <a:rPr lang="en-US" sz="6400" dirty="0" err="1"/>
              <a:t>muy</a:t>
            </a:r>
            <a:r>
              <a:rPr lang="en-US" sz="6400" dirty="0"/>
              <a:t> especial al </a:t>
            </a:r>
            <a:r>
              <a:rPr lang="en-US" sz="6400" dirty="0" err="1"/>
              <a:t>recinto</a:t>
            </a:r>
            <a:r>
              <a:rPr lang="en-US" sz="6400" dirty="0"/>
              <a:t>. </a:t>
            </a:r>
            <a:r>
              <a:rPr lang="en-US" sz="6400" dirty="0" err="1"/>
              <a:t>Sagasti</a:t>
            </a:r>
            <a:r>
              <a:rPr lang="en-US" sz="6400" dirty="0"/>
              <a:t> </a:t>
            </a:r>
          </a:p>
          <a:p>
            <a:r>
              <a:rPr lang="en-US" sz="6400" dirty="0"/>
              <a:t> </a:t>
            </a:r>
          </a:p>
          <a:p>
            <a:endParaRPr lang="en-US" sz="7200" b="1" dirty="0"/>
          </a:p>
          <a:p>
            <a:r>
              <a:rPr lang="en-US" sz="6400" dirty="0"/>
              <a:t/>
            </a:r>
            <a:br>
              <a:rPr lang="en-US" sz="6400" dirty="0"/>
            </a:br>
            <a:endParaRPr lang="en-US" sz="6400" b="1" dirty="0"/>
          </a:p>
          <a:p>
            <a:r>
              <a:rPr lang="en-US" b="1" dirty="0"/>
              <a:t/>
            </a:r>
            <a:br>
              <a:rPr lang="en-US" b="1" dirty="0"/>
            </a:br>
            <a:endParaRPr lang="es-CO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82" y="2169152"/>
            <a:ext cx="6716062" cy="36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1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117644" y="5333394"/>
            <a:ext cx="4580464" cy="754025"/>
          </a:xfrm>
        </p:spPr>
        <p:txBody>
          <a:bodyPr>
            <a:normAutofit fontScale="25000" lnSpcReduction="20000"/>
          </a:bodyPr>
          <a:lstStyle/>
          <a:p>
            <a:r>
              <a:rPr lang="en-US" sz="7200" b="1" dirty="0"/>
              <a:t>AIRE</a:t>
            </a:r>
          </a:p>
          <a:p>
            <a:r>
              <a:rPr lang="en-US" sz="6400" dirty="0"/>
              <a:t/>
            </a:r>
            <a:br>
              <a:rPr lang="en-US" sz="6400" dirty="0"/>
            </a:br>
            <a:r>
              <a:rPr lang="en-US" sz="6400" dirty="0"/>
              <a:t>¡¡</a:t>
            </a:r>
            <a:r>
              <a:rPr lang="en-US" sz="6400" dirty="0" err="1"/>
              <a:t>Conoce</a:t>
            </a:r>
            <a:r>
              <a:rPr lang="en-US" sz="6400" dirty="0"/>
              <a:t> San </a:t>
            </a:r>
            <a:r>
              <a:rPr lang="en-US" sz="6400" dirty="0" err="1"/>
              <a:t>Sebastián</a:t>
            </a:r>
            <a:r>
              <a:rPr lang="en-US" sz="6400" dirty="0"/>
              <a:t> </a:t>
            </a:r>
            <a:r>
              <a:rPr lang="en-US" sz="6400" dirty="0" err="1"/>
              <a:t>desde</a:t>
            </a:r>
            <a:r>
              <a:rPr lang="en-US" sz="6400" dirty="0"/>
              <a:t> el </a:t>
            </a:r>
            <a:r>
              <a:rPr lang="en-US" sz="6400" dirty="0" err="1"/>
              <a:t>cielo</a:t>
            </a:r>
            <a:r>
              <a:rPr lang="en-US" sz="6400" dirty="0"/>
              <a:t>!! </a:t>
            </a:r>
            <a:r>
              <a:rPr lang="en-US" sz="6400" dirty="0" err="1"/>
              <a:t>Te</a:t>
            </a:r>
            <a:r>
              <a:rPr lang="en-US" sz="6400" dirty="0"/>
              <a:t> </a:t>
            </a:r>
            <a:r>
              <a:rPr lang="en-US" sz="6400" dirty="0" err="1"/>
              <a:t>ofrecemos</a:t>
            </a:r>
            <a:r>
              <a:rPr lang="en-US" sz="6400" dirty="0"/>
              <a:t> un paseo </a:t>
            </a:r>
            <a:r>
              <a:rPr lang="en-US" sz="6400" dirty="0" err="1"/>
              <a:t>en</a:t>
            </a:r>
            <a:r>
              <a:rPr lang="en-US" sz="6400" dirty="0"/>
              <a:t> </a:t>
            </a:r>
            <a:r>
              <a:rPr lang="en-US" sz="6400" dirty="0" err="1"/>
              <a:t>helicóptero</a:t>
            </a:r>
            <a:endParaRPr lang="en-US" sz="6400" dirty="0"/>
          </a:p>
          <a:p>
            <a:r>
              <a:rPr lang="en-US" sz="6400" dirty="0" err="1"/>
              <a:t>Despegaremos</a:t>
            </a:r>
            <a:r>
              <a:rPr lang="en-US" sz="6400" dirty="0"/>
              <a:t> </a:t>
            </a:r>
            <a:r>
              <a:rPr lang="en-US" sz="6400" dirty="0" err="1"/>
              <a:t>desde</a:t>
            </a:r>
            <a:r>
              <a:rPr lang="en-US" sz="6400" dirty="0"/>
              <a:t> el </a:t>
            </a:r>
            <a:r>
              <a:rPr lang="en-US" sz="6400" dirty="0" err="1"/>
              <a:t>aeropuerto</a:t>
            </a:r>
            <a:r>
              <a:rPr lang="en-US" sz="6400" dirty="0"/>
              <a:t> de </a:t>
            </a:r>
            <a:r>
              <a:rPr lang="en-US" sz="6400" dirty="0" err="1"/>
              <a:t>Hondarribia</a:t>
            </a:r>
            <a:r>
              <a:rPr lang="en-US" sz="6400" dirty="0"/>
              <a:t>, </a:t>
            </a:r>
            <a:r>
              <a:rPr lang="en-US" sz="6400" dirty="0" err="1"/>
              <a:t>rumbo</a:t>
            </a:r>
            <a:r>
              <a:rPr lang="en-US" sz="6400" dirty="0"/>
              <a:t> </a:t>
            </a:r>
            <a:r>
              <a:rPr lang="en-US" sz="6400" dirty="0" err="1"/>
              <a:t>hacia</a:t>
            </a:r>
            <a:r>
              <a:rPr lang="en-US" sz="6400" dirty="0"/>
              <a:t> la costa de </a:t>
            </a:r>
            <a:r>
              <a:rPr lang="en-US" sz="6400" dirty="0" err="1"/>
              <a:t>Zarautz</a:t>
            </a:r>
            <a:r>
              <a:rPr lang="en-US" sz="6400" dirty="0"/>
              <a:t>, </a:t>
            </a:r>
            <a:r>
              <a:rPr lang="en-US" sz="6400" dirty="0" err="1"/>
              <a:t>viendo</a:t>
            </a:r>
            <a:r>
              <a:rPr lang="en-US" sz="6400" dirty="0"/>
              <a:t> la </a:t>
            </a:r>
            <a:r>
              <a:rPr lang="en-US" sz="6400" dirty="0" err="1"/>
              <a:t>ría</a:t>
            </a:r>
            <a:r>
              <a:rPr lang="en-US" sz="6400" dirty="0"/>
              <a:t> de Orio y </a:t>
            </a:r>
            <a:r>
              <a:rPr lang="en-US" sz="6400" dirty="0" err="1"/>
              <a:t>los</a:t>
            </a:r>
            <a:r>
              <a:rPr lang="en-US" sz="6400" dirty="0"/>
              <a:t> </a:t>
            </a:r>
            <a:r>
              <a:rPr lang="en-US" sz="6400" dirty="0" err="1"/>
              <a:t>verdes</a:t>
            </a:r>
            <a:r>
              <a:rPr lang="en-US" sz="6400" dirty="0"/>
              <a:t> </a:t>
            </a:r>
            <a:r>
              <a:rPr lang="en-US" sz="6400" dirty="0" err="1"/>
              <a:t>campos</a:t>
            </a:r>
            <a:r>
              <a:rPr lang="en-US" sz="6400" dirty="0"/>
              <a:t> de golf. </a:t>
            </a:r>
            <a:r>
              <a:rPr lang="en-US" sz="6400" dirty="0" err="1"/>
              <a:t>Siguiendo</a:t>
            </a:r>
            <a:r>
              <a:rPr lang="en-US" sz="6400" dirty="0"/>
              <a:t> el </a:t>
            </a:r>
            <a:r>
              <a:rPr lang="en-US" sz="6400" dirty="0" err="1"/>
              <a:t>rumbo</a:t>
            </a:r>
            <a:r>
              <a:rPr lang="en-US" sz="6400" dirty="0"/>
              <a:t>, </a:t>
            </a:r>
            <a:r>
              <a:rPr lang="en-US" sz="6400" dirty="0" err="1"/>
              <a:t>iremos</a:t>
            </a:r>
            <a:r>
              <a:rPr lang="en-US" sz="6400" dirty="0"/>
              <a:t> hasta </a:t>
            </a:r>
            <a:r>
              <a:rPr lang="en-US" sz="6400" dirty="0" err="1"/>
              <a:t>llegar</a:t>
            </a:r>
            <a:r>
              <a:rPr lang="en-US" sz="6400" dirty="0"/>
              <a:t> a la costa de San </a:t>
            </a:r>
            <a:r>
              <a:rPr lang="en-US" sz="6400" dirty="0" err="1"/>
              <a:t>Sebastián</a:t>
            </a:r>
            <a:endParaRPr lang="en-US" sz="6400" dirty="0"/>
          </a:p>
          <a:p>
            <a:r>
              <a:rPr lang="en-US" sz="6400" dirty="0"/>
              <a:t> </a:t>
            </a:r>
          </a:p>
          <a:p>
            <a:r>
              <a:rPr lang="en-US" sz="6400" dirty="0"/>
              <a:t> </a:t>
            </a:r>
          </a:p>
          <a:p>
            <a:endParaRPr lang="en-US" sz="7200" b="1" dirty="0"/>
          </a:p>
          <a:p>
            <a:r>
              <a:rPr lang="en-US" sz="6400" dirty="0"/>
              <a:t/>
            </a:r>
            <a:br>
              <a:rPr lang="en-US" sz="6400" dirty="0"/>
            </a:br>
            <a:endParaRPr lang="en-US" sz="6400" b="1" dirty="0"/>
          </a:p>
          <a:p>
            <a:r>
              <a:rPr lang="en-US" b="1" dirty="0"/>
              <a:t/>
            </a:r>
            <a:br>
              <a:rPr lang="en-US" b="1" dirty="0"/>
            </a:br>
            <a:endParaRPr lang="es-CO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34" y="1796176"/>
            <a:ext cx="6697010" cy="3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0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26177" y="6236505"/>
            <a:ext cx="4580464" cy="754025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6400" dirty="0" smtClean="0"/>
              <a:t>BERNADETTE RH-L </a:t>
            </a:r>
            <a:r>
              <a:rPr lang="en-US" sz="6400" dirty="0"/>
              <a:t>&amp; C</a:t>
            </a:r>
          </a:p>
          <a:p>
            <a:pPr algn="ctr"/>
            <a:r>
              <a:rPr lang="en-US" sz="6400" dirty="0" err="1"/>
              <a:t>Traslado</a:t>
            </a:r>
            <a:r>
              <a:rPr lang="en-US" sz="6400" dirty="0"/>
              <a:t> </a:t>
            </a:r>
            <a:r>
              <a:rPr lang="en-US" sz="6400" dirty="0" err="1"/>
              <a:t>desde</a:t>
            </a:r>
            <a:r>
              <a:rPr lang="en-US" sz="6400" dirty="0"/>
              <a:t> </a:t>
            </a:r>
            <a:r>
              <a:rPr lang="en-US" sz="6400" dirty="0" err="1"/>
              <a:t>tu</a:t>
            </a:r>
            <a:r>
              <a:rPr lang="en-US" sz="6400" dirty="0"/>
              <a:t> </a:t>
            </a:r>
            <a:r>
              <a:rPr lang="en-US" sz="6400" dirty="0" err="1"/>
              <a:t>domicilio</a:t>
            </a:r>
            <a:r>
              <a:rPr lang="en-US" sz="6400" dirty="0"/>
              <a:t> al </a:t>
            </a:r>
            <a:r>
              <a:rPr lang="en-US" sz="6400" dirty="0" err="1"/>
              <a:t>aereopuerto</a:t>
            </a:r>
            <a:r>
              <a:rPr lang="en-US" sz="6400" dirty="0"/>
              <a:t> y del </a:t>
            </a:r>
            <a:r>
              <a:rPr lang="en-US" sz="6400" dirty="0" err="1"/>
              <a:t>aereopuerto</a:t>
            </a:r>
            <a:r>
              <a:rPr lang="en-US" sz="6400" dirty="0"/>
              <a:t> al hotel </a:t>
            </a:r>
            <a:r>
              <a:rPr lang="en-US" sz="6400" dirty="0" err="1"/>
              <a:t>Cualquiera</a:t>
            </a:r>
            <a:r>
              <a:rPr lang="en-US" sz="6400" dirty="0"/>
              <a:t> de </a:t>
            </a:r>
            <a:r>
              <a:rPr lang="en-US" sz="6400" dirty="0" err="1"/>
              <a:t>nuestras</a:t>
            </a:r>
            <a:r>
              <a:rPr lang="en-US" sz="6400" dirty="0"/>
              <a:t> </a:t>
            </a:r>
            <a:r>
              <a:rPr lang="en-US" sz="6400" dirty="0" err="1"/>
              <a:t>Experiencias</a:t>
            </a:r>
            <a:r>
              <a:rPr lang="en-US" sz="6400" dirty="0"/>
              <a:t>  </a:t>
            </a:r>
            <a:r>
              <a:rPr lang="en-US" sz="6400" dirty="0" err="1"/>
              <a:t>siempre</a:t>
            </a:r>
            <a:r>
              <a:rPr lang="en-US" sz="6400" dirty="0"/>
              <a:t> con </a:t>
            </a:r>
            <a:r>
              <a:rPr lang="en-US" sz="6400" dirty="0" err="1"/>
              <a:t>chofer</a:t>
            </a:r>
            <a:r>
              <a:rPr lang="en-US" sz="6400" dirty="0"/>
              <a:t> </a:t>
            </a:r>
            <a:r>
              <a:rPr lang="en-US" sz="6400" dirty="0" err="1"/>
              <a:t>privado</a:t>
            </a:r>
            <a:r>
              <a:rPr lang="en-US" sz="6400" dirty="0"/>
              <a:t> Personal Shopper 3 horas</a:t>
            </a:r>
          </a:p>
          <a:p>
            <a:pPr algn="ctr"/>
            <a:r>
              <a:rPr lang="en-US" sz="6400" dirty="0" err="1"/>
              <a:t>Asistente</a:t>
            </a:r>
            <a:r>
              <a:rPr lang="en-US" sz="6400" dirty="0"/>
              <a:t> Personal  L &amp; C </a:t>
            </a:r>
            <a:r>
              <a:rPr lang="en-US" sz="6400" dirty="0" err="1"/>
              <a:t>durante</a:t>
            </a:r>
            <a:r>
              <a:rPr lang="en-US" sz="6400" dirty="0"/>
              <a:t> </a:t>
            </a:r>
            <a:r>
              <a:rPr lang="en-US" sz="6400" dirty="0" err="1"/>
              <a:t>todo</a:t>
            </a:r>
            <a:r>
              <a:rPr lang="en-US" sz="6400" dirty="0"/>
              <a:t> el </a:t>
            </a:r>
            <a:r>
              <a:rPr lang="en-US" sz="6400" dirty="0" err="1" smtClean="0"/>
              <a:t>viaje</a:t>
            </a:r>
            <a:endParaRPr lang="en-US" sz="6400" dirty="0" smtClean="0"/>
          </a:p>
          <a:p>
            <a:pPr algn="ctr"/>
            <a:endParaRPr lang="en-US" sz="6400" dirty="0"/>
          </a:p>
          <a:p>
            <a:pPr algn="ctr"/>
            <a:r>
              <a:rPr lang="en-US" sz="6400" dirty="0"/>
              <a:t>Las Experiencia a la carta de </a:t>
            </a:r>
            <a:r>
              <a:rPr lang="en-US" sz="6400" dirty="0" err="1"/>
              <a:t>su</a:t>
            </a:r>
            <a:r>
              <a:rPr lang="en-US" sz="6400" dirty="0"/>
              <a:t> </a:t>
            </a:r>
            <a:r>
              <a:rPr lang="en-US" sz="6400" dirty="0" err="1"/>
              <a:t>selección</a:t>
            </a:r>
            <a:endParaRPr lang="en-US" sz="6400" dirty="0"/>
          </a:p>
          <a:p>
            <a:pPr algn="ctr"/>
            <a:endParaRPr lang="en-US" sz="6400" dirty="0"/>
          </a:p>
          <a:p>
            <a:pPr algn="ctr"/>
            <a:r>
              <a:rPr lang="en-US" sz="6400" dirty="0" err="1"/>
              <a:t>Queremos</a:t>
            </a:r>
            <a:r>
              <a:rPr lang="en-US" sz="6400" dirty="0"/>
              <a:t> hacer </a:t>
            </a:r>
            <a:r>
              <a:rPr lang="en-US" sz="6400" dirty="0" err="1"/>
              <a:t>Realidad</a:t>
            </a:r>
            <a:r>
              <a:rPr lang="en-US" sz="6400" dirty="0"/>
              <a:t> </a:t>
            </a:r>
            <a:r>
              <a:rPr lang="en-US" sz="6400" dirty="0" err="1"/>
              <a:t>tus</a:t>
            </a:r>
            <a:r>
              <a:rPr lang="en-US" sz="6400" dirty="0"/>
              <a:t> </a:t>
            </a:r>
            <a:r>
              <a:rPr lang="en-US" sz="6400" dirty="0" err="1"/>
              <a:t>Sueños</a:t>
            </a:r>
            <a:r>
              <a:rPr lang="en-US" sz="6400" dirty="0"/>
              <a:t> </a:t>
            </a:r>
            <a:r>
              <a:rPr lang="en-US" sz="6400" dirty="0" err="1"/>
              <a:t>Cuentanolos</a:t>
            </a:r>
            <a:endParaRPr lang="en-US" sz="6400" dirty="0"/>
          </a:p>
          <a:p>
            <a:pPr algn="ctr"/>
            <a:r>
              <a:rPr lang="en-US" sz="6400" dirty="0"/>
              <a:t>PONTE EN CONTACTO CON NOSOTROS PARA DISEÑAR TU VIAJE Y DARTE LA COTIZACION:</a:t>
            </a:r>
          </a:p>
          <a:p>
            <a:pPr algn="ctr"/>
            <a:r>
              <a:rPr lang="en-US" sz="6400" dirty="0"/>
              <a:t>bernadetterhannangourmet@gmail.com</a:t>
            </a:r>
            <a:br>
              <a:rPr lang="en-US" sz="6400" dirty="0"/>
            </a:br>
            <a:r>
              <a:rPr lang="en-US" sz="6400" dirty="0"/>
              <a:t>57 319 4381598</a:t>
            </a:r>
          </a:p>
          <a:p>
            <a:pPr algn="ctr"/>
            <a:r>
              <a:rPr lang="en-US" sz="6400" dirty="0"/>
              <a:t> </a:t>
            </a:r>
          </a:p>
          <a:p>
            <a:pPr algn="ctr"/>
            <a:r>
              <a:rPr lang="en-US" sz="6400" dirty="0"/>
              <a:t> </a:t>
            </a:r>
          </a:p>
          <a:p>
            <a:r>
              <a:rPr lang="en-US" sz="6400" dirty="0"/>
              <a:t> </a:t>
            </a:r>
          </a:p>
          <a:p>
            <a:endParaRPr lang="en-US" sz="7200" b="1" dirty="0"/>
          </a:p>
          <a:p>
            <a:r>
              <a:rPr lang="en-US" sz="6400" dirty="0"/>
              <a:t/>
            </a:r>
            <a:br>
              <a:rPr lang="en-US" sz="6400" dirty="0"/>
            </a:br>
            <a:endParaRPr lang="en-US" sz="6400" b="1" dirty="0"/>
          </a:p>
          <a:p>
            <a:r>
              <a:rPr lang="en-US" b="1" dirty="0"/>
              <a:t/>
            </a:r>
            <a:br>
              <a:rPr lang="en-US" b="1" dirty="0"/>
            </a:b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05837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428088" y="4746372"/>
            <a:ext cx="4365977" cy="754025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6400" dirty="0"/>
              <a:t>Nombrada Capital </a:t>
            </a:r>
            <a:r>
              <a:rPr lang="en-US" sz="6400" dirty="0" err="1"/>
              <a:t>Europea</a:t>
            </a:r>
            <a:r>
              <a:rPr lang="en-US" sz="6400" dirty="0"/>
              <a:t> de la </a:t>
            </a:r>
            <a:r>
              <a:rPr lang="en-US" sz="6400" dirty="0" err="1"/>
              <a:t>cultura</a:t>
            </a:r>
            <a:r>
              <a:rPr lang="en-US" sz="6400" dirty="0"/>
              <a:t> 2016</a:t>
            </a:r>
          </a:p>
          <a:p>
            <a:pPr algn="ctr"/>
            <a:r>
              <a:rPr lang="en-US" sz="6400" dirty="0"/>
              <a:t> </a:t>
            </a:r>
            <a:r>
              <a:rPr lang="en-US" sz="6400" dirty="0" smtClean="0"/>
              <a:t>San </a:t>
            </a:r>
            <a:r>
              <a:rPr lang="en-US" sz="6400" dirty="0"/>
              <a:t>Sebastian se </a:t>
            </a:r>
            <a:r>
              <a:rPr lang="en-US" sz="6400" dirty="0" err="1"/>
              <a:t>presenta</a:t>
            </a:r>
            <a:r>
              <a:rPr lang="en-US" sz="6400" dirty="0"/>
              <a:t> </a:t>
            </a:r>
            <a:r>
              <a:rPr lang="en-US" sz="6400" dirty="0" err="1"/>
              <a:t>como</a:t>
            </a:r>
            <a:r>
              <a:rPr lang="en-US" sz="6400" dirty="0"/>
              <a:t> </a:t>
            </a:r>
            <a:r>
              <a:rPr lang="en-US" sz="6400" dirty="0" err="1"/>
              <a:t>una</a:t>
            </a:r>
            <a:r>
              <a:rPr lang="en-US" sz="6400" dirty="0"/>
              <a:t> ciudad </a:t>
            </a:r>
            <a:r>
              <a:rPr lang="en-US" sz="6400" dirty="0" err="1"/>
              <a:t>moderna</a:t>
            </a:r>
            <a:r>
              <a:rPr lang="en-US" sz="6400" dirty="0"/>
              <a:t> y a la </a:t>
            </a:r>
            <a:r>
              <a:rPr lang="en-US" sz="6400" dirty="0" err="1"/>
              <a:t>vez</a:t>
            </a:r>
            <a:r>
              <a:rPr lang="en-US" sz="6400" dirty="0"/>
              <a:t> </a:t>
            </a:r>
            <a:r>
              <a:rPr lang="en-US" sz="6400" dirty="0" err="1"/>
              <a:t>llena</a:t>
            </a:r>
            <a:r>
              <a:rPr lang="en-US" sz="6400" dirty="0"/>
              <a:t> del Glamour de finales del </a:t>
            </a:r>
            <a:r>
              <a:rPr lang="en-US" sz="6400" dirty="0" err="1"/>
              <a:t>siglo</a:t>
            </a:r>
            <a:r>
              <a:rPr lang="en-US" sz="6400" dirty="0"/>
              <a:t> XIX ,</a:t>
            </a:r>
          </a:p>
          <a:p>
            <a:pPr algn="ctr"/>
            <a:r>
              <a:rPr lang="en-US" sz="6400" dirty="0"/>
              <a:t>La </a:t>
            </a:r>
            <a:r>
              <a:rPr lang="en-US" sz="6400" dirty="0" err="1"/>
              <a:t>cultura</a:t>
            </a:r>
            <a:r>
              <a:rPr lang="en-US" sz="6400" dirty="0"/>
              <a:t> </a:t>
            </a:r>
            <a:r>
              <a:rPr lang="en-US" sz="6400" dirty="0" err="1"/>
              <a:t>Vasca</a:t>
            </a:r>
            <a:r>
              <a:rPr lang="en-US" sz="6400" dirty="0"/>
              <a:t> da </a:t>
            </a:r>
            <a:r>
              <a:rPr lang="en-US" sz="6400" dirty="0" err="1"/>
              <a:t>mucha</a:t>
            </a:r>
            <a:r>
              <a:rPr lang="en-US" sz="6400" dirty="0"/>
              <a:t> </a:t>
            </a:r>
            <a:r>
              <a:rPr lang="en-US" sz="6400" dirty="0" err="1"/>
              <a:t>importancia</a:t>
            </a:r>
            <a:r>
              <a:rPr lang="en-US" sz="6400" dirty="0"/>
              <a:t> a la </a:t>
            </a:r>
            <a:r>
              <a:rPr lang="en-US" sz="6400" dirty="0" err="1"/>
              <a:t>gastronomia</a:t>
            </a:r>
            <a:r>
              <a:rPr lang="en-US" sz="6400" dirty="0"/>
              <a:t> </a:t>
            </a:r>
            <a:r>
              <a:rPr lang="en-US" sz="6400" dirty="0" err="1"/>
              <a:t>como</a:t>
            </a:r>
            <a:r>
              <a:rPr lang="en-US" sz="6400" dirty="0"/>
              <a:t> un </a:t>
            </a:r>
            <a:r>
              <a:rPr lang="en-US" sz="6400" dirty="0" err="1"/>
              <a:t>rito</a:t>
            </a:r>
            <a:r>
              <a:rPr lang="en-US" sz="6400" dirty="0"/>
              <a:t> que </a:t>
            </a:r>
            <a:r>
              <a:rPr lang="en-US" sz="6400" dirty="0" err="1"/>
              <a:t>comienza</a:t>
            </a:r>
            <a:r>
              <a:rPr lang="en-US" sz="6400" dirty="0"/>
              <a:t> </a:t>
            </a:r>
            <a:r>
              <a:rPr lang="en-US" sz="6400" dirty="0" err="1"/>
              <a:t>en</a:t>
            </a:r>
            <a:r>
              <a:rPr lang="en-US" sz="6400" dirty="0"/>
              <a:t> la </a:t>
            </a:r>
            <a:r>
              <a:rPr lang="en-US" sz="6400" dirty="0" err="1"/>
              <a:t>compra</a:t>
            </a:r>
            <a:r>
              <a:rPr lang="en-US" sz="6400" dirty="0"/>
              <a:t> de </a:t>
            </a:r>
            <a:r>
              <a:rPr lang="en-US" sz="6400" dirty="0" err="1"/>
              <a:t>los</a:t>
            </a:r>
            <a:r>
              <a:rPr lang="en-US" sz="6400" dirty="0"/>
              <a:t> </a:t>
            </a:r>
            <a:r>
              <a:rPr lang="en-US" sz="6400" dirty="0" err="1"/>
              <a:t>productos</a:t>
            </a:r>
            <a:r>
              <a:rPr lang="en-US" sz="6400" dirty="0"/>
              <a:t> ,</a:t>
            </a:r>
            <a:r>
              <a:rPr lang="en-US" sz="6400" dirty="0" err="1"/>
              <a:t>su</a:t>
            </a:r>
            <a:r>
              <a:rPr lang="en-US" sz="6400" dirty="0"/>
              <a:t> </a:t>
            </a:r>
            <a:r>
              <a:rPr lang="en-US" sz="6400" dirty="0" err="1"/>
              <a:t>elaboracion</a:t>
            </a:r>
            <a:r>
              <a:rPr lang="en-US" sz="6400" dirty="0"/>
              <a:t> y </a:t>
            </a:r>
            <a:r>
              <a:rPr lang="en-US" sz="6400" dirty="0" err="1"/>
              <a:t>sobretodo</a:t>
            </a:r>
            <a:r>
              <a:rPr lang="en-US" sz="6400" dirty="0"/>
              <a:t> </a:t>
            </a:r>
            <a:r>
              <a:rPr lang="en-US" sz="6400" dirty="0" err="1"/>
              <a:t>disfrutar</a:t>
            </a:r>
            <a:r>
              <a:rPr lang="en-US" sz="6400" dirty="0"/>
              <a:t> del </a:t>
            </a:r>
            <a:r>
              <a:rPr lang="en-US" sz="6400" dirty="0" err="1"/>
              <a:t>momento</a:t>
            </a:r>
            <a:r>
              <a:rPr lang="en-US" sz="6400" dirty="0"/>
              <a:t> </a:t>
            </a:r>
            <a:r>
              <a:rPr lang="en-US" sz="6400" dirty="0" err="1"/>
              <a:t>saboreando</a:t>
            </a:r>
            <a:r>
              <a:rPr lang="en-US" sz="6400" dirty="0"/>
              <a:t> </a:t>
            </a:r>
            <a:r>
              <a:rPr lang="en-US" sz="6400" dirty="0" err="1"/>
              <a:t>desde</a:t>
            </a:r>
            <a:r>
              <a:rPr lang="en-US" sz="6400" dirty="0"/>
              <a:t> un </a:t>
            </a:r>
            <a:r>
              <a:rPr lang="en-US" sz="6400" dirty="0" err="1"/>
              <a:t>Pitxo</a:t>
            </a:r>
            <a:r>
              <a:rPr lang="en-US" sz="6400" dirty="0"/>
              <a:t> a </a:t>
            </a:r>
            <a:r>
              <a:rPr lang="en-US" sz="6400" dirty="0" err="1"/>
              <a:t>los</a:t>
            </a:r>
            <a:r>
              <a:rPr lang="en-US" sz="6400" dirty="0"/>
              <a:t> </a:t>
            </a:r>
            <a:r>
              <a:rPr lang="en-US" sz="6400" dirty="0" err="1"/>
              <a:t>platos</a:t>
            </a:r>
            <a:r>
              <a:rPr lang="en-US" sz="6400" dirty="0"/>
              <a:t> mas </a:t>
            </a:r>
            <a:r>
              <a:rPr lang="en-US" sz="6400" dirty="0" err="1"/>
              <a:t>elaborados</a:t>
            </a:r>
            <a:endParaRPr lang="en-US" sz="6400" dirty="0"/>
          </a:p>
          <a:p>
            <a:pPr algn="ctr"/>
            <a:r>
              <a:rPr lang="en-US" sz="6400" dirty="0"/>
              <a:t> </a:t>
            </a:r>
          </a:p>
          <a:p>
            <a:pPr algn="ctr"/>
            <a:r>
              <a:rPr lang="en-US" sz="6400" dirty="0"/>
              <a:t> </a:t>
            </a:r>
            <a:r>
              <a:rPr lang="en-US" sz="6400" dirty="0" err="1" smtClean="0"/>
              <a:t>Nunca</a:t>
            </a:r>
            <a:r>
              <a:rPr lang="en-US" sz="6400" dirty="0" smtClean="0"/>
              <a:t> </a:t>
            </a:r>
            <a:r>
              <a:rPr lang="en-US" sz="6400" dirty="0" err="1"/>
              <a:t>es</a:t>
            </a:r>
            <a:r>
              <a:rPr lang="en-US" sz="6400" dirty="0"/>
              <a:t> </a:t>
            </a:r>
            <a:r>
              <a:rPr lang="en-US" sz="6400" dirty="0" err="1"/>
              <a:t>complicado</a:t>
            </a:r>
            <a:r>
              <a:rPr lang="en-US" sz="6400" dirty="0"/>
              <a:t> </a:t>
            </a:r>
            <a:r>
              <a:rPr lang="en-US" sz="6400" dirty="0" err="1"/>
              <a:t>describir</a:t>
            </a:r>
            <a:r>
              <a:rPr lang="en-US" sz="6400" dirty="0"/>
              <a:t> San </a:t>
            </a:r>
            <a:r>
              <a:rPr lang="en-US" sz="6400" dirty="0" err="1"/>
              <a:t>Sebastián</a:t>
            </a:r>
            <a:r>
              <a:rPr lang="en-US" sz="6400" dirty="0"/>
              <a:t>, la ciudad </a:t>
            </a:r>
            <a:r>
              <a:rPr lang="en-US" sz="6400" dirty="0" err="1"/>
              <a:t>vestida</a:t>
            </a:r>
            <a:r>
              <a:rPr lang="en-US" sz="6400" dirty="0"/>
              <a:t> con </a:t>
            </a:r>
            <a:r>
              <a:rPr lang="en-US" sz="6400" dirty="0" err="1"/>
              <a:t>tres</a:t>
            </a:r>
            <a:r>
              <a:rPr lang="en-US" sz="6400" dirty="0"/>
              <a:t> </a:t>
            </a:r>
            <a:r>
              <a:rPr lang="en-US" sz="6400" dirty="0" err="1"/>
              <a:t>montes</a:t>
            </a:r>
            <a:r>
              <a:rPr lang="en-US" sz="6400" dirty="0"/>
              <a:t>, </a:t>
            </a:r>
            <a:r>
              <a:rPr lang="en-US" sz="6400" dirty="0" err="1"/>
              <a:t>tres</a:t>
            </a:r>
            <a:r>
              <a:rPr lang="en-US" sz="6400" dirty="0"/>
              <a:t> playas, </a:t>
            </a:r>
            <a:r>
              <a:rPr lang="en-US" sz="6400" dirty="0" err="1"/>
              <a:t>una</a:t>
            </a:r>
            <a:r>
              <a:rPr lang="en-US" sz="6400" dirty="0"/>
              <a:t> </a:t>
            </a:r>
            <a:r>
              <a:rPr lang="en-US" sz="6400" dirty="0" err="1"/>
              <a:t>isla</a:t>
            </a:r>
            <a:r>
              <a:rPr lang="en-US" sz="6400" dirty="0"/>
              <a:t> y un </a:t>
            </a:r>
            <a:r>
              <a:rPr lang="en-US" sz="6400" dirty="0" err="1"/>
              <a:t>río</a:t>
            </a:r>
            <a:r>
              <a:rPr lang="en-US" sz="6400" dirty="0"/>
              <a:t>. </a:t>
            </a:r>
            <a:r>
              <a:rPr lang="en-US" sz="6400" dirty="0" err="1"/>
              <a:t>Más</a:t>
            </a:r>
            <a:r>
              <a:rPr lang="en-US" sz="6400" dirty="0"/>
              <a:t> </a:t>
            </a:r>
            <a:r>
              <a:rPr lang="en-US" sz="6400" dirty="0" err="1"/>
              <a:t>allá</a:t>
            </a:r>
            <a:r>
              <a:rPr lang="en-US" sz="6400" dirty="0"/>
              <a:t> de </a:t>
            </a:r>
            <a:r>
              <a:rPr lang="en-US" sz="6400" dirty="0" err="1"/>
              <a:t>su</a:t>
            </a:r>
            <a:r>
              <a:rPr lang="en-US" sz="6400" dirty="0"/>
              <a:t> </a:t>
            </a:r>
            <a:r>
              <a:rPr lang="en-US" sz="6400" dirty="0" err="1"/>
              <a:t>belleza</a:t>
            </a:r>
            <a:r>
              <a:rPr lang="en-US" sz="6400" dirty="0"/>
              <a:t> natural, la capital de </a:t>
            </a:r>
            <a:r>
              <a:rPr lang="en-US" sz="6400" dirty="0" err="1"/>
              <a:t>Gipuzkoa</a:t>
            </a:r>
            <a:r>
              <a:rPr lang="en-US" sz="6400" dirty="0"/>
              <a:t> </a:t>
            </a:r>
            <a:r>
              <a:rPr lang="en-US" sz="6400" dirty="0" err="1"/>
              <a:t>también</a:t>
            </a:r>
            <a:r>
              <a:rPr lang="en-US" sz="6400" dirty="0"/>
              <a:t> ha </a:t>
            </a:r>
            <a:r>
              <a:rPr lang="en-US" sz="6400" dirty="0" err="1"/>
              <a:t>forjado</a:t>
            </a:r>
            <a:r>
              <a:rPr lang="en-US" sz="6400" dirty="0"/>
              <a:t> </a:t>
            </a:r>
            <a:r>
              <a:rPr lang="en-US" sz="6400" dirty="0" err="1"/>
              <a:t>su</a:t>
            </a:r>
            <a:r>
              <a:rPr lang="en-US" sz="6400" dirty="0"/>
              <a:t> </a:t>
            </a:r>
            <a:r>
              <a:rPr lang="en-US" sz="6400" dirty="0" err="1"/>
              <a:t>propio</a:t>
            </a:r>
            <a:r>
              <a:rPr lang="en-US" sz="6400" dirty="0"/>
              <a:t> </a:t>
            </a:r>
            <a:r>
              <a:rPr lang="en-US" sz="6400" dirty="0" err="1"/>
              <a:t>encanto</a:t>
            </a:r>
            <a:r>
              <a:rPr lang="en-US" sz="6400" dirty="0"/>
              <a:t>, gracias a </a:t>
            </a:r>
            <a:r>
              <a:rPr lang="en-US" sz="6400" dirty="0" err="1"/>
              <a:t>su</a:t>
            </a:r>
            <a:r>
              <a:rPr lang="en-US" sz="6400" dirty="0"/>
              <a:t> </a:t>
            </a:r>
            <a:r>
              <a:rPr lang="en-US" sz="6400" dirty="0" err="1"/>
              <a:t>envidiable</a:t>
            </a:r>
            <a:r>
              <a:rPr lang="en-US" sz="6400" dirty="0"/>
              <a:t> </a:t>
            </a:r>
            <a:r>
              <a:rPr lang="en-US" sz="6400" dirty="0" err="1"/>
              <a:t>arquitectura</a:t>
            </a:r>
            <a:r>
              <a:rPr lang="en-US" sz="6400" dirty="0"/>
              <a:t>, </a:t>
            </a:r>
            <a:r>
              <a:rPr lang="en-US" sz="6400" dirty="0" err="1"/>
              <a:t>calidad</a:t>
            </a:r>
            <a:r>
              <a:rPr lang="en-US" sz="6400" dirty="0"/>
              <a:t> de </a:t>
            </a:r>
            <a:r>
              <a:rPr lang="en-US" sz="6400" dirty="0" err="1"/>
              <a:t>vida</a:t>
            </a:r>
            <a:r>
              <a:rPr lang="en-US" sz="6400" dirty="0"/>
              <a:t> y </a:t>
            </a:r>
            <a:r>
              <a:rPr lang="en-US" sz="6400" dirty="0" err="1"/>
              <a:t>reputación</a:t>
            </a:r>
            <a:r>
              <a:rPr lang="en-US" sz="6400" dirty="0"/>
              <a:t> </a:t>
            </a:r>
            <a:r>
              <a:rPr lang="en-US" sz="6400" dirty="0" err="1"/>
              <a:t>gastronómica</a:t>
            </a:r>
            <a:r>
              <a:rPr lang="en-US" sz="6400" dirty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4" y="1458770"/>
            <a:ext cx="6754168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1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33600" y="1585483"/>
            <a:ext cx="7560731" cy="754025"/>
          </a:xfrm>
        </p:spPr>
        <p:txBody>
          <a:bodyPr>
            <a:noAutofit/>
          </a:bodyPr>
          <a:lstStyle/>
          <a:p>
            <a:r>
              <a:rPr lang="en-US" sz="2800" dirty="0"/>
              <a:t>NO PIERDAS EL NORTE ,VEN CON NOSTROS</a:t>
            </a:r>
          </a:p>
          <a:p>
            <a:r>
              <a:rPr lang="en-US" sz="2800" dirty="0"/>
              <a:t/>
            </a:r>
            <a:br>
              <a:rPr lang="en-US" sz="2800" dirty="0"/>
            </a:br>
            <a:endParaRPr lang="es-CO" sz="2800" dirty="0"/>
          </a:p>
        </p:txBody>
      </p:sp>
      <p:pic>
        <p:nvPicPr>
          <p:cNvPr id="2" name="_C4IjsVKvA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71421" y="2226266"/>
            <a:ext cx="6643511" cy="373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4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484531" y="5480149"/>
            <a:ext cx="4365977" cy="754025"/>
          </a:xfrm>
        </p:spPr>
        <p:txBody>
          <a:bodyPr>
            <a:normAutofit fontScale="25000" lnSpcReduction="20000"/>
          </a:bodyPr>
          <a:lstStyle/>
          <a:p>
            <a:r>
              <a:rPr lang="en-US" sz="7200" b="1" dirty="0" err="1"/>
              <a:t>Hoteles</a:t>
            </a:r>
            <a:r>
              <a:rPr lang="en-US" sz="7200" b="1" dirty="0"/>
              <a:t> </a:t>
            </a:r>
            <a:r>
              <a:rPr lang="en-US" sz="7200" b="1" dirty="0" err="1"/>
              <a:t>en</a:t>
            </a:r>
            <a:r>
              <a:rPr lang="en-US" sz="7200" b="1" dirty="0"/>
              <a:t> San Sebastian</a:t>
            </a:r>
          </a:p>
          <a:p>
            <a:r>
              <a:rPr lang="en-US" sz="7200" b="1" dirty="0"/>
              <a:t> </a:t>
            </a:r>
          </a:p>
          <a:p>
            <a:r>
              <a:rPr lang="en-US" sz="6400" b="1" dirty="0" smtClean="0"/>
              <a:t>Hotel </a:t>
            </a:r>
            <a:r>
              <a:rPr lang="en-US" sz="6400" b="1" dirty="0"/>
              <a:t>de </a:t>
            </a:r>
            <a:r>
              <a:rPr lang="en-US" sz="6400" b="1" dirty="0" err="1"/>
              <a:t>Londres</a:t>
            </a:r>
            <a:r>
              <a:rPr lang="en-US" sz="6400" b="1" dirty="0"/>
              <a:t> y de </a:t>
            </a:r>
            <a:r>
              <a:rPr lang="en-US" sz="6400" b="1" dirty="0" err="1" smtClean="0"/>
              <a:t>Inglaterra</a:t>
            </a:r>
            <a:r>
              <a:rPr lang="en-US" sz="6400" b="1" dirty="0" smtClean="0"/>
              <a:t>.</a:t>
            </a:r>
          </a:p>
          <a:p>
            <a:endParaRPr lang="en-US" sz="6400" b="1" dirty="0"/>
          </a:p>
          <a:p>
            <a:pPr algn="ctr"/>
            <a:r>
              <a:rPr lang="en-US" sz="6400" dirty="0"/>
              <a:t>El Hotel de </a:t>
            </a:r>
            <a:r>
              <a:rPr lang="en-US" sz="6400" dirty="0" err="1"/>
              <a:t>Londres</a:t>
            </a:r>
            <a:r>
              <a:rPr lang="en-US" sz="6400" dirty="0"/>
              <a:t> y de </a:t>
            </a:r>
            <a:r>
              <a:rPr lang="en-US" sz="6400" dirty="0" err="1"/>
              <a:t>Inglaterra</a:t>
            </a:r>
            <a:r>
              <a:rPr lang="en-US" sz="6400" dirty="0"/>
              <a:t> </a:t>
            </a:r>
            <a:r>
              <a:rPr lang="en-US" sz="6400" dirty="0" err="1"/>
              <a:t>es</a:t>
            </a:r>
            <a:r>
              <a:rPr lang="en-US" sz="6400" dirty="0"/>
              <a:t> </a:t>
            </a:r>
            <a:r>
              <a:rPr lang="en-US" sz="6400" dirty="0" err="1"/>
              <a:t>su</a:t>
            </a:r>
            <a:r>
              <a:rPr lang="en-US" sz="6400" dirty="0"/>
              <a:t> hotel con </a:t>
            </a:r>
            <a:r>
              <a:rPr lang="en-US" sz="6400" dirty="0" err="1"/>
              <a:t>encanto</a:t>
            </a:r>
            <a:r>
              <a:rPr lang="en-US" sz="6400" dirty="0"/>
              <a:t> </a:t>
            </a:r>
            <a:r>
              <a:rPr lang="en-US" sz="6400" dirty="0" err="1"/>
              <a:t>en</a:t>
            </a:r>
            <a:r>
              <a:rPr lang="en-US" sz="6400" dirty="0"/>
              <a:t> San </a:t>
            </a:r>
            <a:r>
              <a:rPr lang="en-US" sz="6400" dirty="0" err="1"/>
              <a:t>Sebastián</a:t>
            </a:r>
            <a:r>
              <a:rPr lang="en-US" sz="6400" dirty="0"/>
              <a:t>. El </a:t>
            </a:r>
            <a:r>
              <a:rPr lang="en-US" sz="6400" dirty="0" err="1"/>
              <a:t>lujo</a:t>
            </a:r>
            <a:r>
              <a:rPr lang="en-US" sz="6400" dirty="0"/>
              <a:t>, las </a:t>
            </a:r>
            <a:r>
              <a:rPr lang="en-US" sz="6400" dirty="0" err="1"/>
              <a:t>instalaciones</a:t>
            </a:r>
            <a:r>
              <a:rPr lang="en-US" sz="6400" dirty="0"/>
              <a:t> </a:t>
            </a:r>
            <a:r>
              <a:rPr lang="en-US" sz="6400" dirty="0" err="1"/>
              <a:t>modernas</a:t>
            </a:r>
            <a:r>
              <a:rPr lang="en-US" sz="6400" dirty="0"/>
              <a:t> y un </a:t>
            </a:r>
            <a:r>
              <a:rPr lang="en-US" sz="6400" dirty="0" err="1"/>
              <a:t>servicio</a:t>
            </a:r>
            <a:r>
              <a:rPr lang="en-US" sz="6400" dirty="0"/>
              <a:t> de alto </a:t>
            </a:r>
            <a:r>
              <a:rPr lang="en-US" sz="6400" dirty="0" err="1"/>
              <a:t>nivel</a:t>
            </a:r>
            <a:r>
              <a:rPr lang="en-US" sz="6400" dirty="0"/>
              <a:t> </a:t>
            </a:r>
            <a:r>
              <a:rPr lang="en-US" sz="6400" dirty="0" err="1"/>
              <a:t>hacen</a:t>
            </a:r>
            <a:r>
              <a:rPr lang="en-US" sz="6400" dirty="0"/>
              <a:t> de </a:t>
            </a:r>
            <a:r>
              <a:rPr lang="en-US" sz="6400" dirty="0" err="1"/>
              <a:t>este</a:t>
            </a:r>
            <a:r>
              <a:rPr lang="en-US" sz="6400" dirty="0"/>
              <a:t> </a:t>
            </a:r>
            <a:r>
              <a:rPr lang="en-US" sz="6400" dirty="0" err="1"/>
              <a:t>edificio</a:t>
            </a:r>
            <a:r>
              <a:rPr lang="en-US" sz="6400" dirty="0"/>
              <a:t> </a:t>
            </a:r>
            <a:r>
              <a:rPr lang="en-US" sz="6400" dirty="0" err="1"/>
              <a:t>histórico</a:t>
            </a:r>
            <a:r>
              <a:rPr lang="en-US" sz="6400" dirty="0"/>
              <a:t> </a:t>
            </a:r>
            <a:r>
              <a:rPr lang="en-US" sz="6400" dirty="0" err="1"/>
              <a:t>uno</a:t>
            </a:r>
            <a:r>
              <a:rPr lang="en-US" sz="6400" dirty="0"/>
              <a:t> de </a:t>
            </a:r>
            <a:r>
              <a:rPr lang="en-US" sz="6400" dirty="0" err="1"/>
              <a:t>los</a:t>
            </a:r>
            <a:r>
              <a:rPr lang="en-US" sz="6400" dirty="0"/>
              <a:t> </a:t>
            </a:r>
            <a:r>
              <a:rPr lang="en-US" sz="6400" dirty="0" err="1"/>
              <a:t>mejores</a:t>
            </a:r>
            <a:r>
              <a:rPr lang="en-US" sz="6400" dirty="0"/>
              <a:t> </a:t>
            </a:r>
            <a:r>
              <a:rPr lang="en-US" sz="6400" dirty="0" err="1"/>
              <a:t>hoteles</a:t>
            </a:r>
            <a:r>
              <a:rPr lang="en-US" sz="6400" dirty="0"/>
              <a:t> </a:t>
            </a:r>
            <a:r>
              <a:rPr lang="en-US" sz="6400" dirty="0" err="1"/>
              <a:t>en</a:t>
            </a:r>
            <a:r>
              <a:rPr lang="en-US" sz="6400" dirty="0"/>
              <a:t> el </a:t>
            </a:r>
            <a:r>
              <a:rPr lang="en-US" sz="6400" dirty="0" err="1"/>
              <a:t>centro</a:t>
            </a:r>
            <a:r>
              <a:rPr lang="en-US" sz="6400" dirty="0"/>
              <a:t> de </a:t>
            </a:r>
            <a:r>
              <a:rPr lang="en-US" sz="6400" dirty="0" err="1"/>
              <a:t>Donostia</a:t>
            </a:r>
            <a:r>
              <a:rPr lang="en-US" sz="6400" dirty="0"/>
              <a:t>. Durante </a:t>
            </a:r>
            <a:r>
              <a:rPr lang="en-US" sz="6400" dirty="0" err="1"/>
              <a:t>más</a:t>
            </a:r>
            <a:r>
              <a:rPr lang="en-US" sz="6400" dirty="0"/>
              <a:t> de 100 años el hotel ha </a:t>
            </a:r>
            <a:r>
              <a:rPr lang="en-US" sz="6400" dirty="0" err="1"/>
              <a:t>vivido</a:t>
            </a:r>
            <a:r>
              <a:rPr lang="en-US" sz="6400" dirty="0"/>
              <a:t> </a:t>
            </a:r>
            <a:r>
              <a:rPr lang="en-US" sz="6400" dirty="0" err="1"/>
              <a:t>en</a:t>
            </a:r>
            <a:r>
              <a:rPr lang="en-US" sz="6400" dirty="0"/>
              <a:t> </a:t>
            </a:r>
            <a:r>
              <a:rPr lang="en-US" sz="6400" dirty="0" err="1"/>
              <a:t>primera</a:t>
            </a:r>
            <a:r>
              <a:rPr lang="en-US" sz="6400" dirty="0"/>
              <a:t> </a:t>
            </a:r>
            <a:r>
              <a:rPr lang="en-US" sz="6400" dirty="0" err="1"/>
              <a:t>línea</a:t>
            </a:r>
            <a:r>
              <a:rPr lang="en-US" sz="6400" dirty="0"/>
              <a:t> </a:t>
            </a:r>
            <a:r>
              <a:rPr lang="en-US" sz="6400" dirty="0" err="1"/>
              <a:t>los</a:t>
            </a:r>
            <a:r>
              <a:rPr lang="en-US" sz="6400" dirty="0"/>
              <a:t> </a:t>
            </a:r>
            <a:r>
              <a:rPr lang="en-US" sz="6400" dirty="0" err="1"/>
              <a:t>cambios</a:t>
            </a:r>
            <a:r>
              <a:rPr lang="en-US" sz="6400" dirty="0"/>
              <a:t> de la ciudad de </a:t>
            </a:r>
            <a:r>
              <a:rPr lang="en-US" sz="6400" dirty="0" err="1"/>
              <a:t>Donostia</a:t>
            </a:r>
            <a:r>
              <a:rPr lang="en-US" sz="6400" dirty="0"/>
              <a:t> - San </a:t>
            </a:r>
            <a:r>
              <a:rPr lang="en-US" sz="6400" dirty="0" err="1"/>
              <a:t>Sebastián</a:t>
            </a:r>
            <a:r>
              <a:rPr lang="en-US" sz="6400" dirty="0"/>
              <a:t>, </a:t>
            </a:r>
            <a:r>
              <a:rPr lang="en-US" sz="6400" dirty="0" err="1"/>
              <a:t>desde</a:t>
            </a:r>
            <a:r>
              <a:rPr lang="en-US" sz="6400" dirty="0"/>
              <a:t> el </a:t>
            </a:r>
            <a:r>
              <a:rPr lang="en-US" sz="6400" dirty="0" err="1"/>
              <a:t>brillo</a:t>
            </a:r>
            <a:r>
              <a:rPr lang="en-US" sz="6400" dirty="0"/>
              <a:t> de la Belle </a:t>
            </a:r>
            <a:r>
              <a:rPr lang="en-US" sz="6400" dirty="0" err="1"/>
              <a:t>Epoque</a:t>
            </a:r>
            <a:r>
              <a:rPr lang="en-US" sz="6400" dirty="0"/>
              <a:t>, hasta </a:t>
            </a:r>
            <a:r>
              <a:rPr lang="en-US" sz="6400" dirty="0" err="1"/>
              <a:t>nuestros</a:t>
            </a:r>
            <a:r>
              <a:rPr lang="en-US" sz="6400" dirty="0"/>
              <a:t> </a:t>
            </a:r>
            <a:r>
              <a:rPr lang="en-US" sz="6400" dirty="0" err="1"/>
              <a:t>días</a:t>
            </a:r>
            <a:r>
              <a:rPr lang="en-US" sz="6400" dirty="0"/>
              <a:t>. El Hotel de </a:t>
            </a:r>
            <a:r>
              <a:rPr lang="en-US" sz="6400" dirty="0" err="1"/>
              <a:t>Londres</a:t>
            </a:r>
            <a:r>
              <a:rPr lang="en-US" sz="6400" dirty="0"/>
              <a:t> </a:t>
            </a:r>
            <a:r>
              <a:rPr lang="en-US" sz="6400" dirty="0" err="1"/>
              <a:t>es</a:t>
            </a:r>
            <a:r>
              <a:rPr lang="en-US" sz="6400" dirty="0"/>
              <a:t> un hotel de 4 </a:t>
            </a:r>
            <a:r>
              <a:rPr lang="en-US" sz="6400" dirty="0" err="1"/>
              <a:t>estrellas</a:t>
            </a:r>
            <a:r>
              <a:rPr lang="en-US" sz="6400" dirty="0"/>
              <a:t> de </a:t>
            </a:r>
            <a:r>
              <a:rPr lang="en-US" sz="6400" dirty="0" err="1"/>
              <a:t>lujo</a:t>
            </a:r>
            <a:r>
              <a:rPr lang="en-US" sz="6400" dirty="0"/>
              <a:t>, </a:t>
            </a:r>
            <a:r>
              <a:rPr lang="en-US" sz="6400" dirty="0" err="1"/>
              <a:t>situado</a:t>
            </a:r>
            <a:r>
              <a:rPr lang="en-US" sz="6400" dirty="0"/>
              <a:t> </a:t>
            </a:r>
            <a:r>
              <a:rPr lang="en-US" sz="6400" dirty="0" err="1"/>
              <a:t>en</a:t>
            </a:r>
            <a:r>
              <a:rPr lang="en-US" sz="6400" dirty="0"/>
              <a:t> la </a:t>
            </a:r>
            <a:r>
              <a:rPr lang="en-US" sz="6400" dirty="0" err="1"/>
              <a:t>primera</a:t>
            </a:r>
            <a:r>
              <a:rPr lang="en-US" sz="6400" dirty="0"/>
              <a:t> </a:t>
            </a:r>
            <a:r>
              <a:rPr lang="en-US" sz="6400" dirty="0" err="1"/>
              <a:t>línea</a:t>
            </a:r>
            <a:r>
              <a:rPr lang="en-US" sz="6400" dirty="0"/>
              <a:t> de playa, que </a:t>
            </a:r>
            <a:r>
              <a:rPr lang="en-US" sz="6400" dirty="0" err="1"/>
              <a:t>ofrece</a:t>
            </a:r>
            <a:r>
              <a:rPr lang="en-US" sz="6400" dirty="0"/>
              <a:t> vistas </a:t>
            </a:r>
            <a:r>
              <a:rPr lang="en-US" sz="6400" dirty="0" err="1"/>
              <a:t>impresionantes</a:t>
            </a:r>
            <a:r>
              <a:rPr lang="en-US" sz="6400" dirty="0"/>
              <a:t> al mar.</a:t>
            </a:r>
          </a:p>
          <a:p>
            <a:pPr algn="ctr"/>
            <a:r>
              <a:rPr lang="en-US" sz="6400" dirty="0"/>
              <a:t/>
            </a:r>
            <a:br>
              <a:rPr lang="en-US" sz="6400" dirty="0"/>
            </a:br>
            <a:endParaRPr lang="en-US" sz="6400" b="1" dirty="0"/>
          </a:p>
          <a:p>
            <a:r>
              <a:rPr lang="en-US" b="1" dirty="0"/>
              <a:t/>
            </a:r>
            <a:br>
              <a:rPr lang="en-US" b="1" dirty="0"/>
            </a:br>
            <a:endParaRPr lang="es-CO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57" y="1828534"/>
            <a:ext cx="6744641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8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484531" y="5480149"/>
            <a:ext cx="4365977" cy="754025"/>
          </a:xfrm>
        </p:spPr>
        <p:txBody>
          <a:bodyPr>
            <a:normAutofit fontScale="25000" lnSpcReduction="20000"/>
          </a:bodyPr>
          <a:lstStyle/>
          <a:p>
            <a:r>
              <a:rPr lang="en-US" sz="7200" b="1" dirty="0"/>
              <a:t>Hotel </a:t>
            </a:r>
            <a:r>
              <a:rPr lang="en-US" sz="7200" b="1" dirty="0" err="1"/>
              <a:t>Gudamendi</a:t>
            </a:r>
            <a:endParaRPr lang="en-US" sz="7200" b="1" dirty="0" smtClean="0"/>
          </a:p>
          <a:p>
            <a:endParaRPr lang="en-US" sz="6400" b="1" dirty="0"/>
          </a:p>
          <a:p>
            <a:r>
              <a:rPr lang="en-US" sz="6400" dirty="0"/>
              <a:t>Caserío </a:t>
            </a:r>
            <a:r>
              <a:rPr lang="en-US" sz="6400" dirty="0" err="1"/>
              <a:t>ajardinado</a:t>
            </a:r>
            <a:r>
              <a:rPr lang="en-US" sz="6400" dirty="0"/>
              <a:t> de 1933 con </a:t>
            </a:r>
            <a:r>
              <a:rPr lang="en-US" sz="6400" dirty="0" err="1"/>
              <a:t>elegantes</a:t>
            </a:r>
            <a:r>
              <a:rPr lang="en-US" sz="6400" dirty="0"/>
              <a:t> </a:t>
            </a:r>
            <a:r>
              <a:rPr lang="en-US" sz="6400" dirty="0" err="1"/>
              <a:t>habitaciones</a:t>
            </a:r>
            <a:r>
              <a:rPr lang="en-US" sz="6400" dirty="0"/>
              <a:t>, y </a:t>
            </a:r>
            <a:r>
              <a:rPr lang="en-US" sz="6400" dirty="0" err="1"/>
              <a:t>terraza</a:t>
            </a:r>
            <a:r>
              <a:rPr lang="en-US" sz="6400" dirty="0"/>
              <a:t> con </a:t>
            </a:r>
            <a:r>
              <a:rPr lang="en-US" sz="6400" dirty="0" err="1"/>
              <a:t>piscina</a:t>
            </a:r>
            <a:r>
              <a:rPr lang="en-US" sz="6400" dirty="0"/>
              <a:t> </a:t>
            </a:r>
            <a:r>
              <a:rPr lang="en-US" sz="6400" dirty="0" err="1"/>
              <a:t>frente</a:t>
            </a:r>
            <a:r>
              <a:rPr lang="en-US" sz="6400" dirty="0"/>
              <a:t> al mar.</a:t>
            </a:r>
          </a:p>
          <a:p>
            <a:r>
              <a:rPr lang="en-US" sz="6400" dirty="0" err="1"/>
              <a:t>Gudamendi</a:t>
            </a:r>
            <a:r>
              <a:rPr lang="en-US" sz="6400" dirty="0"/>
              <a:t> </a:t>
            </a:r>
            <a:r>
              <a:rPr lang="en-US" sz="6400" dirty="0" err="1"/>
              <a:t>está</a:t>
            </a:r>
            <a:r>
              <a:rPr lang="en-US" sz="6400" dirty="0"/>
              <a:t> </a:t>
            </a:r>
            <a:r>
              <a:rPr lang="en-US" sz="6400" dirty="0" err="1"/>
              <a:t>situado</a:t>
            </a:r>
            <a:r>
              <a:rPr lang="en-US" sz="6400" dirty="0"/>
              <a:t> </a:t>
            </a:r>
            <a:r>
              <a:rPr lang="en-US" sz="6400" dirty="0" err="1"/>
              <a:t>en</a:t>
            </a:r>
            <a:r>
              <a:rPr lang="en-US" sz="6400" dirty="0"/>
              <a:t> plena </a:t>
            </a:r>
            <a:r>
              <a:rPr lang="en-US" sz="6400" dirty="0" err="1"/>
              <a:t>naturaleza</a:t>
            </a:r>
            <a:r>
              <a:rPr lang="en-US" sz="6400" dirty="0"/>
              <a:t>, </a:t>
            </a:r>
            <a:r>
              <a:rPr lang="en-US" sz="6400" dirty="0" err="1"/>
              <a:t>sobre</a:t>
            </a:r>
            <a:r>
              <a:rPr lang="en-US" sz="6400" dirty="0"/>
              <a:t> la </a:t>
            </a:r>
            <a:r>
              <a:rPr lang="en-US" sz="6400" dirty="0" err="1"/>
              <a:t>ladera</a:t>
            </a:r>
            <a:r>
              <a:rPr lang="en-US" sz="6400" dirty="0"/>
              <a:t> del monte </a:t>
            </a:r>
            <a:r>
              <a:rPr lang="en-US" sz="6400" dirty="0" err="1"/>
              <a:t>Igeldo</a:t>
            </a:r>
            <a:r>
              <a:rPr lang="en-US" sz="6400" dirty="0"/>
              <a:t>, </a:t>
            </a:r>
            <a:r>
              <a:rPr lang="en-US" sz="6400" dirty="0" err="1"/>
              <a:t>contemplando</a:t>
            </a:r>
            <a:r>
              <a:rPr lang="en-US" sz="6400" dirty="0"/>
              <a:t> el mar </a:t>
            </a:r>
            <a:r>
              <a:rPr lang="en-US" sz="6400" dirty="0" err="1"/>
              <a:t>Cantábrico</a:t>
            </a:r>
            <a:r>
              <a:rPr lang="en-US" sz="6400" dirty="0"/>
              <a:t>, a </a:t>
            </a:r>
            <a:r>
              <a:rPr lang="en-US" sz="6400" dirty="0" err="1"/>
              <a:t>sólo</a:t>
            </a:r>
            <a:r>
              <a:rPr lang="en-US" sz="6400" dirty="0"/>
              <a:t> 5 </a:t>
            </a:r>
            <a:r>
              <a:rPr lang="en-US" sz="6400" dirty="0" err="1"/>
              <a:t>kms</a:t>
            </a:r>
            <a:r>
              <a:rPr lang="en-US" sz="6400" dirty="0"/>
              <a:t> del Centro de la ciudad y </a:t>
            </a:r>
            <a:r>
              <a:rPr lang="en-US" sz="6400" dirty="0" err="1"/>
              <a:t>sus</a:t>
            </a:r>
            <a:r>
              <a:rPr lang="en-US" sz="6400" dirty="0"/>
              <a:t> playas El hotel </a:t>
            </a:r>
            <a:r>
              <a:rPr lang="en-US" sz="6400" dirty="0" err="1"/>
              <a:t>antigua</a:t>
            </a:r>
            <a:r>
              <a:rPr lang="en-US" sz="6400" dirty="0"/>
              <a:t> </a:t>
            </a:r>
            <a:r>
              <a:rPr lang="en-US" sz="6400" dirty="0" err="1"/>
              <a:t>sede</a:t>
            </a:r>
            <a:r>
              <a:rPr lang="en-US" sz="6400" dirty="0"/>
              <a:t> del campo de </a:t>
            </a:r>
            <a:r>
              <a:rPr lang="en-US" sz="6400" dirty="0" err="1"/>
              <a:t>tiro</a:t>
            </a:r>
            <a:r>
              <a:rPr lang="en-US" sz="6400" dirty="0"/>
              <a:t> </a:t>
            </a:r>
            <a:r>
              <a:rPr lang="en-US" sz="6400" dirty="0" err="1"/>
              <a:t>dela</a:t>
            </a:r>
            <a:r>
              <a:rPr lang="en-US" sz="6400" dirty="0"/>
              <a:t> ciudad </a:t>
            </a:r>
            <a:r>
              <a:rPr lang="en-US" sz="6400" dirty="0" err="1"/>
              <a:t>es</a:t>
            </a:r>
            <a:r>
              <a:rPr lang="en-US" sz="6400" dirty="0"/>
              <a:t> </a:t>
            </a:r>
            <a:r>
              <a:rPr lang="en-US" sz="6400" dirty="0" err="1"/>
              <a:t>una</a:t>
            </a:r>
            <a:r>
              <a:rPr lang="en-US" sz="6400" dirty="0"/>
              <a:t> </a:t>
            </a:r>
            <a:r>
              <a:rPr lang="en-US" sz="6400" dirty="0" err="1"/>
              <a:t>experiencia</a:t>
            </a:r>
            <a:r>
              <a:rPr lang="en-US" sz="6400" dirty="0"/>
              <a:t> </a:t>
            </a:r>
            <a:r>
              <a:rPr lang="en-US" sz="6400" dirty="0" err="1"/>
              <a:t>en</a:t>
            </a:r>
            <a:r>
              <a:rPr lang="en-US" sz="6400" dirty="0"/>
              <a:t> </a:t>
            </a:r>
            <a:r>
              <a:rPr lang="en-US" sz="6400" dirty="0" err="1"/>
              <a:t>si</a:t>
            </a:r>
            <a:r>
              <a:rPr lang="en-US" sz="6400" dirty="0"/>
              <a:t> </a:t>
            </a:r>
            <a:r>
              <a:rPr lang="en-US" sz="6400" dirty="0" err="1"/>
              <a:t>mismo</a:t>
            </a:r>
            <a:r>
              <a:rPr lang="en-US" sz="6400" dirty="0"/>
              <a:t> </a:t>
            </a:r>
            <a:r>
              <a:rPr lang="en-US" sz="6400" dirty="0" err="1"/>
              <a:t>cargado</a:t>
            </a:r>
            <a:r>
              <a:rPr lang="en-US" sz="6400" dirty="0"/>
              <a:t> de </a:t>
            </a:r>
            <a:r>
              <a:rPr lang="en-US" sz="6400" dirty="0" err="1"/>
              <a:t>historia</a:t>
            </a:r>
            <a:r>
              <a:rPr lang="en-US" sz="6400" dirty="0"/>
              <a:t> </a:t>
            </a:r>
            <a:r>
              <a:rPr lang="en-US" sz="6400" dirty="0" err="1"/>
              <a:t>centro</a:t>
            </a:r>
            <a:r>
              <a:rPr lang="en-US" sz="6400" dirty="0"/>
              <a:t> de </a:t>
            </a:r>
            <a:r>
              <a:rPr lang="en-US" sz="6400" dirty="0" err="1"/>
              <a:t>encuentro</a:t>
            </a:r>
            <a:r>
              <a:rPr lang="en-US" sz="6400" dirty="0"/>
              <a:t> de la </a:t>
            </a:r>
            <a:r>
              <a:rPr lang="en-US" sz="6400" dirty="0" err="1"/>
              <a:t>alta</a:t>
            </a:r>
            <a:r>
              <a:rPr lang="en-US" sz="6400" dirty="0"/>
              <a:t> </a:t>
            </a:r>
            <a:r>
              <a:rPr lang="en-US" sz="6400" dirty="0" err="1"/>
              <a:t>socidad</a:t>
            </a:r>
            <a:r>
              <a:rPr lang="en-US" sz="6400" dirty="0"/>
              <a:t> </a:t>
            </a:r>
            <a:r>
              <a:rPr lang="en-US" sz="6400" dirty="0" err="1"/>
              <a:t>europea</a:t>
            </a:r>
            <a:r>
              <a:rPr lang="en-US" sz="6400" dirty="0"/>
              <a:t> a </a:t>
            </a:r>
            <a:r>
              <a:rPr lang="en-US" sz="6400" dirty="0" err="1"/>
              <a:t>mediados</a:t>
            </a:r>
            <a:r>
              <a:rPr lang="en-US" sz="6400" dirty="0"/>
              <a:t> del </a:t>
            </a:r>
            <a:r>
              <a:rPr lang="en-US" sz="6400" dirty="0" err="1"/>
              <a:t>siglo</a:t>
            </a:r>
            <a:r>
              <a:rPr lang="en-US" sz="6400" dirty="0"/>
              <a:t> xx</a:t>
            </a:r>
          </a:p>
          <a:p>
            <a:r>
              <a:rPr lang="en-US" sz="6400" dirty="0" err="1"/>
              <a:t>Sus</a:t>
            </a:r>
            <a:r>
              <a:rPr lang="en-US" sz="6400" dirty="0"/>
              <a:t> vistas y </a:t>
            </a:r>
            <a:r>
              <a:rPr lang="en-US" sz="6400" dirty="0" err="1"/>
              <a:t>su</a:t>
            </a:r>
            <a:r>
              <a:rPr lang="en-US" sz="6400" dirty="0"/>
              <a:t> </a:t>
            </a:r>
            <a:r>
              <a:rPr lang="en-US" sz="6400" dirty="0" err="1"/>
              <a:t>paz</a:t>
            </a:r>
            <a:r>
              <a:rPr lang="en-US" sz="6400" dirty="0"/>
              <a:t> son </a:t>
            </a:r>
            <a:r>
              <a:rPr lang="en-US" sz="6400" dirty="0" err="1"/>
              <a:t>incomparables</a:t>
            </a:r>
            <a:endParaRPr lang="en-US" sz="6400" dirty="0"/>
          </a:p>
          <a:p>
            <a:r>
              <a:rPr lang="en-US" sz="6400" dirty="0"/>
              <a:t/>
            </a:r>
            <a:br>
              <a:rPr lang="en-US" sz="6400" dirty="0"/>
            </a:br>
            <a:r>
              <a:rPr lang="en-US" sz="6400" dirty="0"/>
              <a:t/>
            </a:r>
            <a:br>
              <a:rPr lang="en-US" sz="6400" dirty="0"/>
            </a:br>
            <a:endParaRPr lang="en-US" sz="6400" b="1" dirty="0"/>
          </a:p>
          <a:p>
            <a:r>
              <a:rPr lang="en-US" b="1" dirty="0"/>
              <a:t/>
            </a:r>
            <a:br>
              <a:rPr lang="en-US" b="1" dirty="0"/>
            </a:br>
            <a:endParaRPr lang="es-CO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09" y="1099482"/>
            <a:ext cx="6735115" cy="51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8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484531" y="5480149"/>
            <a:ext cx="4365977" cy="754025"/>
          </a:xfrm>
        </p:spPr>
        <p:txBody>
          <a:bodyPr>
            <a:normAutofit fontScale="25000" lnSpcReduction="20000"/>
          </a:bodyPr>
          <a:lstStyle/>
          <a:p>
            <a:r>
              <a:rPr lang="en-US" sz="7200" b="1" dirty="0"/>
              <a:t>Hotel Villa </a:t>
            </a:r>
            <a:r>
              <a:rPr lang="en-US" sz="7200" b="1" dirty="0" err="1"/>
              <a:t>Soro</a:t>
            </a:r>
            <a:endParaRPr lang="en-US" sz="7200" b="1" dirty="0"/>
          </a:p>
          <a:p>
            <a:r>
              <a:rPr lang="en-US" sz="6400" dirty="0"/>
              <a:t>Imagínese un </a:t>
            </a:r>
            <a:r>
              <a:rPr lang="en-US" sz="6400" dirty="0" err="1"/>
              <a:t>lugar</a:t>
            </a:r>
            <a:r>
              <a:rPr lang="en-US" sz="6400" dirty="0"/>
              <a:t> </a:t>
            </a:r>
            <a:r>
              <a:rPr lang="en-US" sz="6400" dirty="0" err="1"/>
              <a:t>en</a:t>
            </a:r>
            <a:r>
              <a:rPr lang="en-US" sz="6400" dirty="0"/>
              <a:t> el </a:t>
            </a:r>
            <a:r>
              <a:rPr lang="en-US" sz="6400" dirty="0" err="1"/>
              <a:t>centro</a:t>
            </a:r>
            <a:r>
              <a:rPr lang="en-US" sz="6400" dirty="0"/>
              <a:t> de San </a:t>
            </a:r>
            <a:r>
              <a:rPr lang="en-US" sz="6400" dirty="0" err="1"/>
              <a:t>Sebastián</a:t>
            </a:r>
            <a:r>
              <a:rPr lang="en-US" sz="6400" dirty="0"/>
              <a:t> </a:t>
            </a:r>
            <a:r>
              <a:rPr lang="en-US" sz="6400" dirty="0" err="1"/>
              <a:t>en</a:t>
            </a:r>
            <a:r>
              <a:rPr lang="en-US" sz="6400" dirty="0"/>
              <a:t> el que se </a:t>
            </a:r>
            <a:r>
              <a:rPr lang="en-US" sz="6400" dirty="0" err="1"/>
              <a:t>aúnan</a:t>
            </a:r>
            <a:r>
              <a:rPr lang="en-US" sz="6400" dirty="0"/>
              <a:t> lo </a:t>
            </a:r>
            <a:r>
              <a:rPr lang="en-US" sz="6400" dirty="0" err="1"/>
              <a:t>acogedor</a:t>
            </a:r>
            <a:r>
              <a:rPr lang="en-US" sz="6400" dirty="0"/>
              <a:t> y lo familiar con </a:t>
            </a:r>
            <a:r>
              <a:rPr lang="en-US" sz="6400" dirty="0" err="1"/>
              <a:t>los</a:t>
            </a:r>
            <a:r>
              <a:rPr lang="en-US" sz="6400" dirty="0"/>
              <a:t> </a:t>
            </a:r>
            <a:r>
              <a:rPr lang="en-US" sz="6400" dirty="0" err="1"/>
              <a:t>servicios</a:t>
            </a:r>
            <a:r>
              <a:rPr lang="en-US" sz="6400" dirty="0"/>
              <a:t> y el </a:t>
            </a:r>
            <a:r>
              <a:rPr lang="en-US" sz="6400" dirty="0" err="1"/>
              <a:t>confort</a:t>
            </a:r>
            <a:r>
              <a:rPr lang="en-US" sz="6400" dirty="0"/>
              <a:t>. La </a:t>
            </a:r>
            <a:r>
              <a:rPr lang="en-US" sz="6400" dirty="0" err="1"/>
              <a:t>combinación</a:t>
            </a:r>
            <a:r>
              <a:rPr lang="en-US" sz="6400" dirty="0"/>
              <a:t> perfecta de </a:t>
            </a:r>
            <a:r>
              <a:rPr lang="en-US" sz="6400" dirty="0" err="1"/>
              <a:t>una</a:t>
            </a:r>
            <a:r>
              <a:rPr lang="en-US" sz="6400" dirty="0"/>
              <a:t> villa </a:t>
            </a:r>
            <a:r>
              <a:rPr lang="en-US" sz="6400" dirty="0" err="1"/>
              <a:t>centenaria</a:t>
            </a:r>
            <a:r>
              <a:rPr lang="en-US" sz="6400" dirty="0"/>
              <a:t> y un hotel de </a:t>
            </a:r>
            <a:r>
              <a:rPr lang="en-US" sz="6400" dirty="0" err="1"/>
              <a:t>lujo</a:t>
            </a:r>
            <a:r>
              <a:rPr lang="en-US" sz="6400" dirty="0"/>
              <a:t> para </a:t>
            </a:r>
            <a:r>
              <a:rPr lang="en-US" sz="6400" dirty="0" err="1"/>
              <a:t>una</a:t>
            </a:r>
            <a:r>
              <a:rPr lang="en-US" sz="6400" dirty="0"/>
              <a:t> estancia </a:t>
            </a:r>
            <a:r>
              <a:rPr lang="en-US" sz="6400" dirty="0" err="1"/>
              <a:t>única</a:t>
            </a:r>
            <a:r>
              <a:rPr lang="en-US" sz="6400" dirty="0"/>
              <a:t>. </a:t>
            </a:r>
            <a:r>
              <a:rPr lang="en-US" sz="6400" dirty="0" err="1"/>
              <a:t>Deje</a:t>
            </a:r>
            <a:r>
              <a:rPr lang="en-US" sz="6400" dirty="0"/>
              <a:t> de </a:t>
            </a:r>
            <a:r>
              <a:rPr lang="en-US" sz="6400" dirty="0" err="1"/>
              <a:t>imaginar</a:t>
            </a:r>
            <a:r>
              <a:rPr lang="en-US" sz="6400" dirty="0"/>
              <a:t>: </a:t>
            </a:r>
            <a:r>
              <a:rPr lang="en-US" sz="6400" dirty="0" err="1"/>
              <a:t>todo</a:t>
            </a:r>
            <a:r>
              <a:rPr lang="en-US" sz="6400" dirty="0"/>
              <a:t> </a:t>
            </a:r>
            <a:r>
              <a:rPr lang="en-US" sz="6400" dirty="0" err="1"/>
              <a:t>esto</a:t>
            </a:r>
            <a:r>
              <a:rPr lang="en-US" sz="6400" dirty="0"/>
              <a:t> lo </a:t>
            </a:r>
            <a:r>
              <a:rPr lang="en-US" sz="6400" dirty="0" err="1"/>
              <a:t>encontrará</a:t>
            </a:r>
            <a:r>
              <a:rPr lang="en-US" sz="6400" dirty="0"/>
              <a:t> </a:t>
            </a:r>
            <a:r>
              <a:rPr lang="en-US" sz="6400" dirty="0" err="1"/>
              <a:t>en</a:t>
            </a:r>
            <a:r>
              <a:rPr lang="en-US" sz="6400" dirty="0"/>
              <a:t> Villa </a:t>
            </a:r>
            <a:r>
              <a:rPr lang="en-US" sz="6400" dirty="0" err="1"/>
              <a:t>Soro</a:t>
            </a:r>
            <a:r>
              <a:rPr lang="en-US" sz="6400" dirty="0"/>
              <a:t>, </a:t>
            </a:r>
            <a:r>
              <a:rPr lang="en-US" sz="6400" dirty="0" err="1"/>
              <a:t>una</a:t>
            </a:r>
            <a:r>
              <a:rPr lang="en-US" sz="6400" dirty="0"/>
              <a:t> villa de finales del </a:t>
            </a:r>
            <a:r>
              <a:rPr lang="en-US" sz="6400" dirty="0" err="1"/>
              <a:t>siglo</a:t>
            </a:r>
            <a:r>
              <a:rPr lang="en-US" sz="6400" dirty="0"/>
              <a:t> XIX </a:t>
            </a:r>
            <a:r>
              <a:rPr lang="en-US" sz="6400" dirty="0" err="1"/>
              <a:t>rehabilitada</a:t>
            </a:r>
            <a:endParaRPr lang="en-US" sz="6400" dirty="0"/>
          </a:p>
          <a:p>
            <a:r>
              <a:rPr lang="en-US" sz="6400" dirty="0"/>
              <a:t>y </a:t>
            </a:r>
            <a:r>
              <a:rPr lang="en-US" sz="6400" dirty="0" err="1"/>
              <a:t>Patrimonio</a:t>
            </a:r>
            <a:r>
              <a:rPr lang="en-US" sz="6400" dirty="0"/>
              <a:t> </a:t>
            </a:r>
            <a:r>
              <a:rPr lang="en-US" sz="6400" dirty="0" err="1"/>
              <a:t>Histórico</a:t>
            </a:r>
            <a:r>
              <a:rPr lang="en-US" sz="6400" dirty="0"/>
              <a:t> de San </a:t>
            </a:r>
            <a:r>
              <a:rPr lang="en-US" sz="6400" dirty="0" err="1"/>
              <a:t>Sebastián</a:t>
            </a:r>
            <a:r>
              <a:rPr lang="en-US" sz="6400" dirty="0"/>
              <a:t>.</a:t>
            </a:r>
          </a:p>
          <a:p>
            <a:r>
              <a:rPr lang="en-US" sz="6400" dirty="0"/>
              <a:t>¿Por </a:t>
            </a:r>
            <a:r>
              <a:rPr lang="en-US" sz="6400" dirty="0" err="1"/>
              <a:t>qué</a:t>
            </a:r>
            <a:r>
              <a:rPr lang="en-US" sz="6400" dirty="0"/>
              <a:t> </a:t>
            </a:r>
            <a:r>
              <a:rPr lang="en-US" sz="6400" dirty="0" err="1"/>
              <a:t>más</a:t>
            </a:r>
            <a:r>
              <a:rPr lang="en-US" sz="6400" dirty="0"/>
              <a:t> </a:t>
            </a:r>
            <a:r>
              <a:rPr lang="en-US" sz="6400" dirty="0" err="1"/>
              <a:t>elegir</a:t>
            </a:r>
            <a:r>
              <a:rPr lang="en-US" sz="6400" dirty="0"/>
              <a:t> Villa </a:t>
            </a:r>
            <a:r>
              <a:rPr lang="en-US" sz="6400" dirty="0" err="1"/>
              <a:t>Soro</a:t>
            </a:r>
            <a:r>
              <a:rPr lang="en-US" sz="6400" dirty="0"/>
              <a:t>? </a:t>
            </a:r>
            <a:r>
              <a:rPr lang="en-US" sz="6400" dirty="0" err="1"/>
              <a:t>Porque</a:t>
            </a:r>
            <a:r>
              <a:rPr lang="en-US" sz="6400" dirty="0"/>
              <a:t> </a:t>
            </a:r>
            <a:r>
              <a:rPr lang="en-US" sz="6400" dirty="0" err="1"/>
              <a:t>está</a:t>
            </a:r>
            <a:r>
              <a:rPr lang="en-US" sz="6400" dirty="0"/>
              <a:t> a </a:t>
            </a:r>
            <a:r>
              <a:rPr lang="en-US" sz="6400" dirty="0" err="1"/>
              <a:t>sólo</a:t>
            </a:r>
            <a:r>
              <a:rPr lang="en-US" sz="6400" dirty="0"/>
              <a:t> 10 </a:t>
            </a:r>
            <a:r>
              <a:rPr lang="en-US" sz="6400" dirty="0" err="1"/>
              <a:t>minutos</a:t>
            </a:r>
            <a:r>
              <a:rPr lang="en-US" sz="6400" dirty="0"/>
              <a:t> </a:t>
            </a:r>
            <a:r>
              <a:rPr lang="en-US" sz="6400" dirty="0" err="1"/>
              <a:t>andando</a:t>
            </a:r>
            <a:r>
              <a:rPr lang="en-US" sz="6400" dirty="0"/>
              <a:t> del </a:t>
            </a:r>
            <a:r>
              <a:rPr lang="en-US" sz="6400" dirty="0" err="1"/>
              <a:t>Kursaal</a:t>
            </a:r>
            <a:r>
              <a:rPr lang="en-US" sz="6400" dirty="0"/>
              <a:t>, del </a:t>
            </a:r>
            <a:r>
              <a:rPr lang="en-US" sz="6400" dirty="0" err="1"/>
              <a:t>casco</a:t>
            </a:r>
            <a:r>
              <a:rPr lang="en-US" sz="6400" dirty="0"/>
              <a:t> </a:t>
            </a:r>
            <a:r>
              <a:rPr lang="en-US" sz="6400" dirty="0" err="1"/>
              <a:t>antiguo</a:t>
            </a:r>
            <a:r>
              <a:rPr lang="en-US" sz="6400" dirty="0"/>
              <a:t> y de la playa </a:t>
            </a:r>
            <a:r>
              <a:rPr lang="en-US" sz="6400" dirty="0" err="1"/>
              <a:t>Zurriola</a:t>
            </a:r>
            <a:r>
              <a:rPr lang="en-US" sz="6400" dirty="0"/>
              <a:t>. </a:t>
            </a:r>
            <a:r>
              <a:rPr lang="en-US" sz="6400" dirty="0" err="1"/>
              <a:t>Porque</a:t>
            </a:r>
            <a:r>
              <a:rPr lang="en-US" sz="6400" dirty="0"/>
              <a:t> </a:t>
            </a:r>
            <a:r>
              <a:rPr lang="en-US" sz="6400" dirty="0" err="1"/>
              <a:t>es</a:t>
            </a:r>
            <a:r>
              <a:rPr lang="en-US" sz="6400" dirty="0"/>
              <a:t> un </a:t>
            </a:r>
            <a:r>
              <a:rPr lang="en-US" sz="6400" dirty="0" err="1"/>
              <a:t>establecimiento</a:t>
            </a:r>
            <a:r>
              <a:rPr lang="en-US" sz="6400" dirty="0"/>
              <a:t> de </a:t>
            </a:r>
            <a:r>
              <a:rPr lang="en-US" sz="6400" dirty="0" err="1"/>
              <a:t>estilo</a:t>
            </a:r>
            <a:r>
              <a:rPr lang="en-US" sz="6400" dirty="0"/>
              <a:t> </a:t>
            </a:r>
            <a:r>
              <a:rPr lang="en-US" sz="6400" dirty="0" err="1"/>
              <a:t>clásico</a:t>
            </a:r>
            <a:r>
              <a:rPr lang="en-US" sz="6400" dirty="0"/>
              <a:t> con </a:t>
            </a:r>
            <a:r>
              <a:rPr lang="en-US" sz="6400" dirty="0" err="1"/>
              <a:t>todas</a:t>
            </a:r>
            <a:r>
              <a:rPr lang="en-US" sz="6400" dirty="0"/>
              <a:t> las </a:t>
            </a:r>
            <a:r>
              <a:rPr lang="en-US" sz="6400" dirty="0" err="1"/>
              <a:t>comodidades</a:t>
            </a:r>
            <a:r>
              <a:rPr lang="en-US" sz="6400" dirty="0"/>
              <a:t>, perfecto para </a:t>
            </a:r>
            <a:r>
              <a:rPr lang="en-US" sz="6400" dirty="0" err="1"/>
              <a:t>una</a:t>
            </a:r>
            <a:r>
              <a:rPr lang="en-US" sz="6400" dirty="0"/>
              <a:t> </a:t>
            </a:r>
            <a:r>
              <a:rPr lang="en-US" sz="6400" dirty="0" err="1"/>
              <a:t>escapada</a:t>
            </a:r>
            <a:r>
              <a:rPr lang="en-US" sz="6400" dirty="0"/>
              <a:t> </a:t>
            </a:r>
            <a:r>
              <a:rPr lang="en-US" sz="6400" dirty="0" err="1"/>
              <a:t>romántica</a:t>
            </a:r>
            <a:endParaRPr lang="en-US" sz="6400" dirty="0"/>
          </a:p>
          <a:p>
            <a:r>
              <a:rPr lang="en-US" sz="6400" dirty="0"/>
              <a:t/>
            </a:r>
            <a:br>
              <a:rPr lang="en-US" sz="6400" dirty="0"/>
            </a:br>
            <a:r>
              <a:rPr lang="en-US" sz="6400" dirty="0"/>
              <a:t/>
            </a:r>
            <a:br>
              <a:rPr lang="en-US" sz="6400" dirty="0"/>
            </a:br>
            <a:r>
              <a:rPr lang="en-US" sz="6400" dirty="0"/>
              <a:t/>
            </a:r>
            <a:br>
              <a:rPr lang="en-US" sz="6400" dirty="0"/>
            </a:br>
            <a:endParaRPr lang="en-US" sz="6400" b="1" dirty="0"/>
          </a:p>
          <a:p>
            <a:r>
              <a:rPr lang="en-US" b="1" dirty="0"/>
              <a:t/>
            </a:r>
            <a:br>
              <a:rPr lang="en-US" b="1" dirty="0"/>
            </a:br>
            <a:endParaRPr lang="es-CO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24" y="1479585"/>
            <a:ext cx="6744641" cy="455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5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26489" y="4757660"/>
            <a:ext cx="4580464" cy="754025"/>
          </a:xfrm>
        </p:spPr>
        <p:txBody>
          <a:bodyPr>
            <a:normAutofit fontScale="25000" lnSpcReduction="20000"/>
          </a:bodyPr>
          <a:lstStyle/>
          <a:p>
            <a:r>
              <a:rPr lang="en-US" sz="7200" b="1" dirty="0"/>
              <a:t>Hotel  Mercure San </a:t>
            </a:r>
            <a:r>
              <a:rPr lang="en-US" sz="7200" b="1" dirty="0" err="1"/>
              <a:t>Sebastián</a:t>
            </a:r>
            <a:r>
              <a:rPr lang="en-US" sz="7200" b="1" dirty="0"/>
              <a:t> Monte </a:t>
            </a:r>
            <a:r>
              <a:rPr lang="en-US" sz="7200" b="1" dirty="0" err="1"/>
              <a:t>Igueldo</a:t>
            </a:r>
            <a:endParaRPr lang="en-US" sz="7200" b="1" dirty="0"/>
          </a:p>
          <a:p>
            <a:r>
              <a:rPr lang="en-US" sz="6400" dirty="0"/>
              <a:t>San </a:t>
            </a:r>
            <a:r>
              <a:rPr lang="en-US" sz="6400" dirty="0" err="1"/>
              <a:t>Sebastián</a:t>
            </a:r>
            <a:r>
              <a:rPr lang="en-US" sz="6400" dirty="0"/>
              <a:t> Monte </a:t>
            </a:r>
            <a:r>
              <a:rPr lang="en-US" sz="6400" dirty="0" err="1"/>
              <a:t>Igueldo</a:t>
            </a:r>
            <a:r>
              <a:rPr lang="en-US" sz="6400" dirty="0"/>
              <a:t> </a:t>
            </a:r>
            <a:r>
              <a:rPr lang="en-US" sz="6400" dirty="0" err="1"/>
              <a:t>es</a:t>
            </a:r>
            <a:r>
              <a:rPr lang="en-US" sz="6400" dirty="0"/>
              <a:t> un hotel con </a:t>
            </a:r>
            <a:r>
              <a:rPr lang="en-US" sz="6400" dirty="0" err="1"/>
              <a:t>una</a:t>
            </a:r>
            <a:r>
              <a:rPr lang="en-US" sz="6400" dirty="0"/>
              <a:t> </a:t>
            </a:r>
            <a:r>
              <a:rPr lang="en-US" sz="6400" dirty="0" err="1"/>
              <a:t>excelente</a:t>
            </a:r>
            <a:r>
              <a:rPr lang="en-US" sz="6400" dirty="0"/>
              <a:t> </a:t>
            </a:r>
            <a:r>
              <a:rPr lang="en-US" sz="6400" dirty="0" err="1"/>
              <a:t>ubicación</a:t>
            </a:r>
            <a:r>
              <a:rPr lang="en-US" sz="6400" dirty="0"/>
              <a:t> </a:t>
            </a:r>
            <a:r>
              <a:rPr lang="en-US" sz="6400" dirty="0" err="1"/>
              <a:t>en</a:t>
            </a:r>
            <a:r>
              <a:rPr lang="en-US" sz="6400" dirty="0"/>
              <a:t> el Monte </a:t>
            </a:r>
            <a:r>
              <a:rPr lang="en-US" sz="6400" dirty="0" err="1"/>
              <a:t>Igueldo</a:t>
            </a:r>
            <a:r>
              <a:rPr lang="en-US" sz="6400" dirty="0"/>
              <a:t> con vistas </a:t>
            </a:r>
            <a:r>
              <a:rPr lang="en-US" sz="6400" dirty="0" err="1"/>
              <a:t>panorámicas</a:t>
            </a:r>
            <a:r>
              <a:rPr lang="en-US" sz="6400" dirty="0"/>
              <a:t> al mar y a la </a:t>
            </a:r>
            <a:r>
              <a:rPr lang="en-US" sz="6400" dirty="0" err="1"/>
              <a:t>bahía</a:t>
            </a:r>
            <a:r>
              <a:rPr lang="en-US" sz="6400" dirty="0"/>
              <a:t> de la Concha. </a:t>
            </a:r>
            <a:r>
              <a:rPr lang="en-US" sz="6400" dirty="0" err="1"/>
              <a:t>Está</a:t>
            </a:r>
            <a:r>
              <a:rPr lang="en-US" sz="6400" dirty="0"/>
              <a:t> </a:t>
            </a:r>
            <a:r>
              <a:rPr lang="en-US" sz="6400" dirty="0" err="1"/>
              <a:t>unido</a:t>
            </a:r>
            <a:r>
              <a:rPr lang="en-US" sz="6400" dirty="0"/>
              <a:t> a la ciudad con un </a:t>
            </a:r>
            <a:r>
              <a:rPr lang="en-US" sz="6400" dirty="0" err="1"/>
              <a:t>centenario</a:t>
            </a:r>
            <a:r>
              <a:rPr lang="en-US" sz="6400" dirty="0"/>
              <a:t> funicular, </a:t>
            </a:r>
            <a:r>
              <a:rPr lang="en-US" sz="6400" dirty="0" err="1"/>
              <a:t>en</a:t>
            </a:r>
            <a:r>
              <a:rPr lang="en-US" sz="6400" dirty="0"/>
              <a:t> perfecto </a:t>
            </a:r>
            <a:r>
              <a:rPr lang="en-US" sz="6400" dirty="0" err="1"/>
              <a:t>funcionamiento</a:t>
            </a:r>
            <a:r>
              <a:rPr lang="en-US" sz="6400" dirty="0"/>
              <a:t>. El hotel </a:t>
            </a:r>
            <a:r>
              <a:rPr lang="en-US" sz="6400" dirty="0" err="1"/>
              <a:t>cuenta</a:t>
            </a:r>
            <a:r>
              <a:rPr lang="en-US" sz="6400" dirty="0"/>
              <a:t> con </a:t>
            </a:r>
            <a:r>
              <a:rPr lang="en-US" sz="6400" dirty="0" err="1"/>
              <a:t>una</a:t>
            </a:r>
            <a:r>
              <a:rPr lang="en-US" sz="6400" dirty="0"/>
              <a:t> </a:t>
            </a:r>
            <a:r>
              <a:rPr lang="en-US" sz="6400" dirty="0" err="1"/>
              <a:t>piscina</a:t>
            </a:r>
            <a:r>
              <a:rPr lang="en-US" sz="6400" dirty="0"/>
              <a:t> exterior </a:t>
            </a:r>
            <a:r>
              <a:rPr lang="en-US" sz="6400" dirty="0" err="1"/>
              <a:t>disponible</a:t>
            </a:r>
            <a:r>
              <a:rPr lang="en-US" sz="6400" dirty="0"/>
              <a:t> </a:t>
            </a:r>
            <a:r>
              <a:rPr lang="en-US" sz="6400" dirty="0" err="1"/>
              <a:t>los</a:t>
            </a:r>
            <a:r>
              <a:rPr lang="en-US" sz="6400" dirty="0"/>
              <a:t> </a:t>
            </a:r>
            <a:r>
              <a:rPr lang="en-US" sz="6400" dirty="0" err="1"/>
              <a:t>meses</a:t>
            </a:r>
            <a:r>
              <a:rPr lang="en-US" sz="6400" dirty="0"/>
              <a:t> de Julio, Agosto y </a:t>
            </a:r>
            <a:r>
              <a:rPr lang="en-US" sz="6400" dirty="0" err="1"/>
              <a:t>Septiembre</a:t>
            </a:r>
            <a:endParaRPr lang="en-US" sz="6400" dirty="0"/>
          </a:p>
          <a:p>
            <a:r>
              <a:rPr lang="en-US" sz="6400" dirty="0"/>
              <a:t/>
            </a:r>
            <a:br>
              <a:rPr lang="en-US" sz="6400" dirty="0"/>
            </a:br>
            <a:endParaRPr lang="en-US" sz="6400" b="1" dirty="0"/>
          </a:p>
          <a:p>
            <a:r>
              <a:rPr lang="en-US" b="1" dirty="0"/>
              <a:t/>
            </a:r>
            <a:br>
              <a:rPr lang="en-US" b="1" dirty="0"/>
            </a:br>
            <a:endParaRPr lang="es-CO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1" y="2192778"/>
            <a:ext cx="6735115" cy="37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3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68888" y="4486727"/>
            <a:ext cx="4580464" cy="754025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BERNADETTE RH-L </a:t>
            </a:r>
            <a:r>
              <a:rPr lang="en-US" sz="1800" dirty="0"/>
              <a:t>&amp; C</a:t>
            </a:r>
          </a:p>
          <a:p>
            <a:pPr algn="ctr"/>
            <a:r>
              <a:rPr lang="en-US" sz="1800" dirty="0" err="1"/>
              <a:t>Nuestras</a:t>
            </a:r>
            <a:r>
              <a:rPr lang="en-US" sz="1800" dirty="0"/>
              <a:t> estancias </a:t>
            </a:r>
            <a:r>
              <a:rPr lang="en-US" sz="1800" dirty="0" err="1"/>
              <a:t>incluyen</a:t>
            </a:r>
            <a:r>
              <a:rPr lang="en-US" sz="1800" dirty="0"/>
              <a:t> :</a:t>
            </a:r>
          </a:p>
          <a:p>
            <a:pPr algn="ctr"/>
            <a:r>
              <a:rPr lang="en-US" sz="1800" dirty="0"/>
              <a:t>- Estancia </a:t>
            </a:r>
            <a:r>
              <a:rPr lang="en-US" sz="1800" dirty="0" err="1" smtClean="0"/>
              <a:t>en</a:t>
            </a:r>
            <a:r>
              <a:rPr lang="en-US" sz="1800" dirty="0" smtClean="0"/>
              <a:t> el </a:t>
            </a:r>
            <a:r>
              <a:rPr lang="en-US" sz="1800" dirty="0" err="1"/>
              <a:t>tipo</a:t>
            </a:r>
            <a:r>
              <a:rPr lang="en-US" sz="1800" dirty="0"/>
              <a:t> de </a:t>
            </a:r>
            <a:r>
              <a:rPr lang="en-US" sz="1800" dirty="0" err="1"/>
              <a:t>habitacion</a:t>
            </a:r>
            <a:r>
              <a:rPr lang="en-US" sz="1800" dirty="0"/>
              <a:t> que </a:t>
            </a:r>
            <a:r>
              <a:rPr lang="en-US" sz="1800" dirty="0" err="1"/>
              <a:t>elija</a:t>
            </a:r>
            <a:endParaRPr lang="en-US" sz="1800" dirty="0"/>
          </a:p>
          <a:p>
            <a:pPr algn="ctr"/>
            <a:r>
              <a:rPr lang="en-US" sz="1800" dirty="0"/>
              <a:t>- </a:t>
            </a:r>
            <a:r>
              <a:rPr lang="en-US" sz="1800" dirty="0" err="1"/>
              <a:t>Desayuno</a:t>
            </a:r>
            <a:r>
              <a:rPr lang="en-US" sz="1800" dirty="0"/>
              <a:t> para dos personas</a:t>
            </a:r>
          </a:p>
          <a:p>
            <a:pPr algn="ctr"/>
            <a:r>
              <a:rPr lang="en-US" sz="1800" dirty="0"/>
              <a:t>- </a:t>
            </a:r>
            <a:r>
              <a:rPr lang="en-US" sz="1800" dirty="0" err="1"/>
              <a:t>Bienvenida</a:t>
            </a:r>
            <a:r>
              <a:rPr lang="en-US" sz="1800" dirty="0"/>
              <a:t> y </a:t>
            </a:r>
            <a:r>
              <a:rPr lang="en-US" sz="1800" dirty="0" err="1"/>
              <a:t>asistencia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todo</a:t>
            </a:r>
            <a:r>
              <a:rPr lang="en-US" sz="1800" dirty="0"/>
              <a:t> </a:t>
            </a:r>
            <a:r>
              <a:rPr lang="en-US" sz="1800" dirty="0" err="1" smtClean="0"/>
              <a:t>momento</a:t>
            </a:r>
            <a:endParaRPr lang="en-US" sz="1800" dirty="0"/>
          </a:p>
          <a:p>
            <a:pPr algn="ctr"/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/>
              <a:t/>
            </a:r>
            <a:br>
              <a:rPr lang="en-US" sz="1800" b="1" dirty="0"/>
            </a:br>
            <a:endParaRPr lang="es-CO" sz="1800" b="1" dirty="0"/>
          </a:p>
        </p:txBody>
      </p:sp>
    </p:spTree>
    <p:extLst>
      <p:ext uri="{BB962C8B-B14F-4D97-AF65-F5344CB8AC3E}">
        <p14:creationId xmlns:p14="http://schemas.microsoft.com/office/powerpoint/2010/main" val="85719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795911" y="6572426"/>
            <a:ext cx="4580464" cy="754025"/>
          </a:xfrm>
        </p:spPr>
        <p:txBody>
          <a:bodyPr>
            <a:normAutofit fontScale="25000" lnSpcReduction="20000"/>
          </a:bodyPr>
          <a:lstStyle/>
          <a:p>
            <a:r>
              <a:rPr lang="en-US" sz="7200" b="1" dirty="0" smtClean="0"/>
              <a:t>BERNADETTE RH-L </a:t>
            </a:r>
            <a:r>
              <a:rPr lang="en-US" sz="7200" b="1" dirty="0"/>
              <a:t>&amp; C </a:t>
            </a:r>
            <a:r>
              <a:rPr lang="en-US" sz="7200" b="1" dirty="0" err="1"/>
              <a:t>Experiencias</a:t>
            </a:r>
            <a:r>
              <a:rPr lang="en-US" sz="7200" b="1" dirty="0"/>
              <a:t> </a:t>
            </a:r>
            <a:r>
              <a:rPr lang="en-US" sz="7200" b="1" dirty="0" err="1"/>
              <a:t>Unicas</a:t>
            </a:r>
            <a:endParaRPr lang="en-US" sz="7200" b="1" dirty="0"/>
          </a:p>
          <a:p>
            <a:r>
              <a:rPr lang="en-US" sz="7200" b="1" dirty="0"/>
              <a:t> </a:t>
            </a:r>
            <a:endParaRPr lang="en-US" sz="7200" b="1" dirty="0" smtClean="0"/>
          </a:p>
          <a:p>
            <a:pPr algn="ctr"/>
            <a:r>
              <a:rPr lang="en-US" sz="6400" dirty="0"/>
              <a:t>Experiencia </a:t>
            </a:r>
            <a:r>
              <a:rPr lang="en-US" sz="6400" dirty="0" err="1"/>
              <a:t>Gastronomica</a:t>
            </a:r>
            <a:endParaRPr lang="en-US" sz="6400" dirty="0"/>
          </a:p>
          <a:p>
            <a:pPr algn="ctr"/>
            <a:r>
              <a:rPr lang="en-US" sz="6400" dirty="0"/>
              <a:t> </a:t>
            </a:r>
          </a:p>
          <a:p>
            <a:pPr algn="ctr"/>
            <a:r>
              <a:rPr lang="en-US" sz="6400" dirty="0"/>
              <a:t> </a:t>
            </a:r>
            <a:r>
              <a:rPr lang="en-US" sz="5600" dirty="0" err="1" smtClean="0"/>
              <a:t>Recorreremos</a:t>
            </a:r>
            <a:r>
              <a:rPr lang="en-US" sz="5600" dirty="0" smtClean="0"/>
              <a:t> </a:t>
            </a:r>
            <a:r>
              <a:rPr lang="en-US" sz="5600" dirty="0" err="1"/>
              <a:t>los</a:t>
            </a:r>
            <a:r>
              <a:rPr lang="en-US" sz="5600" dirty="0"/>
              <a:t> </a:t>
            </a:r>
            <a:r>
              <a:rPr lang="en-US" sz="5600" dirty="0" err="1"/>
              <a:t>mercados</a:t>
            </a:r>
            <a:r>
              <a:rPr lang="en-US" sz="5600" dirty="0"/>
              <a:t> de </a:t>
            </a:r>
            <a:r>
              <a:rPr lang="en-US" sz="5600" dirty="0" err="1"/>
              <a:t>Donosti</a:t>
            </a:r>
            <a:r>
              <a:rPr lang="en-US" sz="5600" dirty="0"/>
              <a:t> con </a:t>
            </a:r>
            <a:r>
              <a:rPr lang="en-US" sz="5600" dirty="0" err="1"/>
              <a:t>sus</a:t>
            </a:r>
            <a:r>
              <a:rPr lang="en-US" sz="5600" dirty="0"/>
              <a:t> </a:t>
            </a:r>
            <a:r>
              <a:rPr lang="en-US" sz="5600" dirty="0" err="1"/>
              <a:t>productos</a:t>
            </a:r>
            <a:r>
              <a:rPr lang="en-US" sz="5600" dirty="0"/>
              <a:t> </a:t>
            </a:r>
            <a:r>
              <a:rPr lang="en-US" sz="5600" dirty="0" err="1"/>
              <a:t>ordenados</a:t>
            </a:r>
            <a:r>
              <a:rPr lang="en-US" sz="5600" dirty="0"/>
              <a:t> </a:t>
            </a:r>
            <a:r>
              <a:rPr lang="en-US" sz="5600" dirty="0" err="1"/>
              <a:t>en</a:t>
            </a:r>
            <a:r>
              <a:rPr lang="en-US" sz="5600" dirty="0"/>
              <a:t> </a:t>
            </a:r>
            <a:r>
              <a:rPr lang="en-US" sz="5600" dirty="0" err="1"/>
              <a:t>una</a:t>
            </a:r>
            <a:r>
              <a:rPr lang="en-US" sz="5600" dirty="0"/>
              <a:t> perfecta </a:t>
            </a:r>
            <a:r>
              <a:rPr lang="en-US" sz="5600" dirty="0" err="1"/>
              <a:t>combinación</a:t>
            </a:r>
            <a:r>
              <a:rPr lang="en-US" sz="5600" dirty="0"/>
              <a:t> de Color y </a:t>
            </a:r>
            <a:r>
              <a:rPr lang="en-US" sz="5600" dirty="0" err="1"/>
              <a:t>amor</a:t>
            </a:r>
            <a:r>
              <a:rPr lang="en-US" sz="5600" dirty="0"/>
              <a:t> por las </a:t>
            </a:r>
            <a:r>
              <a:rPr lang="en-US" sz="5600" dirty="0" err="1"/>
              <a:t>cosas</a:t>
            </a:r>
            <a:r>
              <a:rPr lang="en-US" sz="5600" dirty="0"/>
              <a:t> </a:t>
            </a:r>
            <a:r>
              <a:rPr lang="en-US" sz="5600" dirty="0" err="1"/>
              <a:t>bien</a:t>
            </a:r>
            <a:r>
              <a:rPr lang="en-US" sz="5600" dirty="0"/>
              <a:t> </a:t>
            </a:r>
            <a:r>
              <a:rPr lang="en-US" sz="5600" dirty="0" err="1"/>
              <a:t>hechas</a:t>
            </a:r>
            <a:r>
              <a:rPr lang="en-US" sz="5600" dirty="0"/>
              <a:t> </a:t>
            </a:r>
            <a:r>
              <a:rPr lang="en-US" sz="5600" dirty="0" err="1"/>
              <a:t>Recorriendo</a:t>
            </a:r>
            <a:r>
              <a:rPr lang="en-US" sz="5600" dirty="0"/>
              <a:t> </a:t>
            </a:r>
            <a:r>
              <a:rPr lang="en-US" sz="5600" dirty="0" err="1"/>
              <a:t>sus</a:t>
            </a:r>
            <a:r>
              <a:rPr lang="en-US" sz="5600" dirty="0"/>
              <a:t> </a:t>
            </a:r>
            <a:r>
              <a:rPr lang="en-US" sz="5600" dirty="0" err="1"/>
              <a:t>calles</a:t>
            </a:r>
            <a:r>
              <a:rPr lang="en-US" sz="5600" dirty="0"/>
              <a:t> por la parte </a:t>
            </a:r>
            <a:r>
              <a:rPr lang="en-US" sz="5600" dirty="0" err="1"/>
              <a:t>vieja</a:t>
            </a:r>
            <a:r>
              <a:rPr lang="en-US" sz="5600" dirty="0"/>
              <a:t>, hoy </a:t>
            </a:r>
            <a:r>
              <a:rPr lang="en-US" sz="5600" dirty="0" err="1"/>
              <a:t>comeremos</a:t>
            </a:r>
            <a:r>
              <a:rPr lang="en-US" sz="5600" dirty="0"/>
              <a:t> de </a:t>
            </a:r>
            <a:r>
              <a:rPr lang="en-US" sz="5600" dirty="0" err="1"/>
              <a:t>Pintxos</a:t>
            </a:r>
            <a:endParaRPr lang="en-US" sz="5600" dirty="0"/>
          </a:p>
          <a:p>
            <a:pPr algn="ctr"/>
            <a:r>
              <a:rPr lang="en-US" sz="5600" dirty="0" err="1"/>
              <a:t>una</a:t>
            </a:r>
            <a:r>
              <a:rPr lang="en-US" sz="5600" dirty="0"/>
              <a:t> </a:t>
            </a:r>
            <a:r>
              <a:rPr lang="en-US" sz="5600" dirty="0" err="1"/>
              <a:t>experiencia</a:t>
            </a:r>
            <a:r>
              <a:rPr lang="en-US" sz="5600" dirty="0"/>
              <a:t> </a:t>
            </a:r>
            <a:r>
              <a:rPr lang="en-US" sz="5600" dirty="0" err="1"/>
              <a:t>única</a:t>
            </a:r>
            <a:r>
              <a:rPr lang="en-US" sz="5600" dirty="0"/>
              <a:t> de </a:t>
            </a:r>
            <a:r>
              <a:rPr lang="en-US" sz="5600" dirty="0" err="1"/>
              <a:t>sabores</a:t>
            </a:r>
            <a:r>
              <a:rPr lang="en-US" sz="5600" dirty="0"/>
              <a:t> </a:t>
            </a:r>
            <a:r>
              <a:rPr lang="en-US" sz="5600" dirty="0" err="1"/>
              <a:t>donde</a:t>
            </a:r>
            <a:r>
              <a:rPr lang="en-US" sz="5600" dirty="0"/>
              <a:t> la </a:t>
            </a:r>
            <a:r>
              <a:rPr lang="en-US" sz="5600" dirty="0" err="1"/>
              <a:t>creatividad</a:t>
            </a:r>
            <a:r>
              <a:rPr lang="en-US" sz="5600" dirty="0"/>
              <a:t> </a:t>
            </a:r>
            <a:r>
              <a:rPr lang="en-US" sz="5600" dirty="0" err="1"/>
              <a:t>es</a:t>
            </a:r>
            <a:r>
              <a:rPr lang="en-US" sz="5600" dirty="0"/>
              <a:t> un plus</a:t>
            </a:r>
          </a:p>
          <a:p>
            <a:pPr algn="ctr"/>
            <a:r>
              <a:rPr lang="en-US" sz="5600" dirty="0"/>
              <a:t>La </a:t>
            </a:r>
            <a:r>
              <a:rPr lang="en-US" sz="5600" dirty="0" err="1"/>
              <a:t>escuela</a:t>
            </a:r>
            <a:r>
              <a:rPr lang="en-US" sz="5600" dirty="0"/>
              <a:t> de </a:t>
            </a:r>
            <a:r>
              <a:rPr lang="en-US" sz="5600" dirty="0" err="1"/>
              <a:t>Pintxos</a:t>
            </a:r>
            <a:r>
              <a:rPr lang="en-US" sz="5600" dirty="0"/>
              <a:t> </a:t>
            </a:r>
            <a:r>
              <a:rPr lang="en-US" sz="5600" dirty="0" err="1"/>
              <a:t>nos</a:t>
            </a:r>
            <a:r>
              <a:rPr lang="en-US" sz="5600" dirty="0"/>
              <a:t> </a:t>
            </a:r>
            <a:r>
              <a:rPr lang="en-US" sz="5600" dirty="0" err="1"/>
              <a:t>espera</a:t>
            </a:r>
            <a:r>
              <a:rPr lang="en-US" sz="5600" dirty="0"/>
              <a:t>  por la </a:t>
            </a:r>
            <a:r>
              <a:rPr lang="en-US" sz="5600" dirty="0" err="1"/>
              <a:t>tarde</a:t>
            </a:r>
            <a:endParaRPr lang="en-US" sz="5600" dirty="0"/>
          </a:p>
          <a:p>
            <a:pPr algn="ctr"/>
            <a:r>
              <a:rPr lang="en-US" sz="5600" dirty="0" err="1"/>
              <a:t>donde</a:t>
            </a:r>
            <a:r>
              <a:rPr lang="en-US" sz="5600" dirty="0"/>
              <a:t>  </a:t>
            </a:r>
            <a:r>
              <a:rPr lang="en-US" sz="5600" dirty="0" err="1"/>
              <a:t>aprenderemos</a:t>
            </a:r>
            <a:r>
              <a:rPr lang="en-US" sz="5600" dirty="0"/>
              <a:t> a </a:t>
            </a:r>
            <a:r>
              <a:rPr lang="en-US" sz="5600" dirty="0" err="1"/>
              <a:t>elaborar</a:t>
            </a:r>
            <a:r>
              <a:rPr lang="en-US" sz="5600" dirty="0"/>
              <a:t> de la </a:t>
            </a:r>
            <a:r>
              <a:rPr lang="en-US" sz="5600" dirty="0" err="1"/>
              <a:t>mano</a:t>
            </a:r>
            <a:r>
              <a:rPr lang="en-US" sz="5600" dirty="0"/>
              <a:t> de dos chef de la ciudad </a:t>
            </a:r>
            <a:r>
              <a:rPr lang="en-US" sz="5600" dirty="0" err="1"/>
              <a:t>este</a:t>
            </a:r>
            <a:r>
              <a:rPr lang="en-US" sz="5600" dirty="0"/>
              <a:t> </a:t>
            </a:r>
            <a:r>
              <a:rPr lang="en-US" sz="5600" dirty="0" err="1"/>
              <a:t>auténtico</a:t>
            </a:r>
            <a:r>
              <a:rPr lang="en-US" sz="5600" dirty="0"/>
              <a:t> arte </a:t>
            </a:r>
            <a:r>
              <a:rPr lang="en-US" sz="5600" dirty="0" err="1"/>
              <a:t>culinario</a:t>
            </a:r>
            <a:r>
              <a:rPr lang="en-US" sz="5600" dirty="0"/>
              <a:t> </a:t>
            </a:r>
            <a:r>
              <a:rPr lang="en-US" sz="5600" dirty="0" err="1"/>
              <a:t>en</a:t>
            </a:r>
            <a:r>
              <a:rPr lang="en-US" sz="5600" dirty="0"/>
              <a:t> </a:t>
            </a:r>
            <a:r>
              <a:rPr lang="en-US" sz="5600" dirty="0" err="1"/>
              <a:t>miniatura</a:t>
            </a:r>
            <a:r>
              <a:rPr lang="en-US" sz="5600" dirty="0"/>
              <a:t>,</a:t>
            </a:r>
          </a:p>
          <a:p>
            <a:pPr algn="ctr"/>
            <a:r>
              <a:rPr lang="en-US" sz="5600" dirty="0"/>
              <a:t>Por la </a:t>
            </a:r>
            <a:r>
              <a:rPr lang="en-US" sz="5600" dirty="0" err="1"/>
              <a:t>noche</a:t>
            </a:r>
            <a:r>
              <a:rPr lang="en-US" sz="5600" dirty="0"/>
              <a:t> </a:t>
            </a:r>
            <a:r>
              <a:rPr lang="en-US" sz="5600" dirty="0" err="1"/>
              <a:t>elije</a:t>
            </a:r>
            <a:endParaRPr lang="en-US" sz="5600" dirty="0"/>
          </a:p>
          <a:p>
            <a:pPr algn="ctr"/>
            <a:r>
              <a:rPr lang="en-US" sz="5600" dirty="0"/>
              <a:t>San Sebastian </a:t>
            </a:r>
            <a:r>
              <a:rPr lang="en-US" sz="5600" dirty="0" err="1"/>
              <a:t>tiene</a:t>
            </a:r>
            <a:r>
              <a:rPr lang="en-US" sz="5600" dirty="0"/>
              <a:t> </a:t>
            </a:r>
            <a:r>
              <a:rPr lang="en-US" sz="5600" dirty="0" err="1"/>
              <a:t>en</a:t>
            </a:r>
            <a:r>
              <a:rPr lang="en-US" sz="5600" dirty="0"/>
              <a:t> total de </a:t>
            </a:r>
            <a:r>
              <a:rPr lang="en-US" sz="5600" dirty="0" err="1"/>
              <a:t>sus</a:t>
            </a:r>
            <a:r>
              <a:rPr lang="en-US" sz="5600" dirty="0"/>
              <a:t> </a:t>
            </a:r>
            <a:r>
              <a:rPr lang="en-US" sz="5600" dirty="0" err="1"/>
              <a:t>restaurantes</a:t>
            </a:r>
            <a:r>
              <a:rPr lang="en-US" sz="5600" dirty="0"/>
              <a:t> 16 </a:t>
            </a:r>
            <a:r>
              <a:rPr lang="en-US" sz="5600" dirty="0" err="1"/>
              <a:t>estrellas</a:t>
            </a:r>
            <a:r>
              <a:rPr lang="en-US" sz="5600" dirty="0"/>
              <a:t> Michelin 3 de </a:t>
            </a:r>
            <a:r>
              <a:rPr lang="en-US" sz="5600" dirty="0" err="1"/>
              <a:t>ellos</a:t>
            </a:r>
            <a:r>
              <a:rPr lang="en-US" sz="5600" dirty="0"/>
              <a:t> con</a:t>
            </a:r>
          </a:p>
          <a:p>
            <a:pPr algn="ctr"/>
            <a:r>
              <a:rPr lang="en-US" sz="5600" dirty="0"/>
              <a:t>3 </a:t>
            </a:r>
            <a:r>
              <a:rPr lang="en-US" sz="5600" dirty="0" err="1"/>
              <a:t>estrellas</a:t>
            </a:r>
            <a:r>
              <a:rPr lang="en-US" sz="5600" dirty="0"/>
              <a:t> </a:t>
            </a:r>
            <a:r>
              <a:rPr lang="en-US" sz="5600" dirty="0" err="1"/>
              <a:t>en</a:t>
            </a:r>
            <a:r>
              <a:rPr lang="en-US" sz="5600" dirty="0"/>
              <a:t> </a:t>
            </a:r>
            <a:r>
              <a:rPr lang="en-US" sz="5600" dirty="0" err="1"/>
              <a:t>su</a:t>
            </a:r>
            <a:r>
              <a:rPr lang="en-US" sz="5600" dirty="0"/>
              <a:t> </a:t>
            </a:r>
            <a:r>
              <a:rPr lang="en-US" sz="5600" dirty="0" err="1"/>
              <a:t>poder</a:t>
            </a:r>
            <a:r>
              <a:rPr lang="en-US" sz="5600" dirty="0"/>
              <a:t> </a:t>
            </a:r>
            <a:r>
              <a:rPr lang="en-US" sz="5600" dirty="0" err="1"/>
              <a:t>cada</a:t>
            </a:r>
            <a:r>
              <a:rPr lang="en-US" sz="5600" dirty="0"/>
              <a:t> </a:t>
            </a:r>
            <a:r>
              <a:rPr lang="en-US" sz="5600" dirty="0" err="1"/>
              <a:t>uno</a:t>
            </a:r>
            <a:endParaRPr lang="en-US" sz="5600" dirty="0"/>
          </a:p>
          <a:p>
            <a:pPr algn="ctr"/>
            <a:r>
              <a:rPr lang="en-US" sz="5600" dirty="0"/>
              <a:t>Juan Mari y Elena </a:t>
            </a:r>
            <a:r>
              <a:rPr lang="en-US" sz="5600" dirty="0" err="1"/>
              <a:t>Arzak</a:t>
            </a:r>
            <a:r>
              <a:rPr lang="en-US" sz="5600" dirty="0"/>
              <a:t>, Martin </a:t>
            </a:r>
            <a:r>
              <a:rPr lang="en-US" sz="5600" dirty="0" err="1"/>
              <a:t>Berasategui.Pedro</a:t>
            </a:r>
            <a:r>
              <a:rPr lang="en-US" sz="5600" dirty="0"/>
              <a:t> </a:t>
            </a:r>
            <a:r>
              <a:rPr lang="en-US" sz="5600" dirty="0" err="1"/>
              <a:t>Subijana</a:t>
            </a:r>
            <a:endParaRPr lang="en-US" sz="5600" dirty="0"/>
          </a:p>
          <a:p>
            <a:pPr algn="ctr"/>
            <a:r>
              <a:rPr lang="en-US" sz="5600" dirty="0"/>
              <a:t>Nos </a:t>
            </a:r>
            <a:r>
              <a:rPr lang="en-US" sz="5600" dirty="0" err="1"/>
              <a:t>Esperan</a:t>
            </a:r>
            <a:r>
              <a:rPr lang="en-US" sz="5600" dirty="0"/>
              <a:t> . Experiencia de </a:t>
            </a:r>
            <a:r>
              <a:rPr lang="en-US" sz="5600" dirty="0" err="1"/>
              <a:t>día</a:t>
            </a:r>
            <a:r>
              <a:rPr lang="en-US" sz="5600" dirty="0"/>
              <a:t> </a:t>
            </a:r>
            <a:r>
              <a:rPr lang="en-US" sz="5600" dirty="0" err="1"/>
              <a:t>Completo</a:t>
            </a:r>
            <a:endParaRPr lang="en-US" sz="5600" dirty="0"/>
          </a:p>
          <a:p>
            <a:endParaRPr lang="en-US" sz="7200" b="1" dirty="0"/>
          </a:p>
          <a:p>
            <a:r>
              <a:rPr lang="en-US" sz="7200" dirty="0"/>
              <a:t/>
            </a:r>
            <a:br>
              <a:rPr lang="en-US" sz="7200" dirty="0"/>
            </a:br>
            <a:r>
              <a:rPr lang="en-US" sz="6400" dirty="0"/>
              <a:t/>
            </a:r>
            <a:br>
              <a:rPr lang="en-US" sz="6400" dirty="0"/>
            </a:br>
            <a:endParaRPr lang="en-US" sz="6400" b="1" dirty="0"/>
          </a:p>
          <a:p>
            <a:r>
              <a:rPr lang="en-US" b="1" dirty="0"/>
              <a:t/>
            </a:r>
            <a:br>
              <a:rPr lang="en-US" b="1" dirty="0"/>
            </a:br>
            <a:endParaRPr lang="es-CO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5619">
            <a:off x="441882" y="608591"/>
            <a:ext cx="4839748" cy="32986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44" y="3304215"/>
            <a:ext cx="4504267" cy="341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0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undidad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TM04033923[[fn=Profundidad]]</Template>
  <TotalTime>56</TotalTime>
  <Words>711</Words>
  <Application>Microsoft Office PowerPoint</Application>
  <PresentationFormat>Panorámica</PresentationFormat>
  <Paragraphs>113</Paragraphs>
  <Slides>17</Slides>
  <Notes>0</Notes>
  <HiddenSlides>0</HiddenSlides>
  <MMClips>4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Arial</vt:lpstr>
      <vt:lpstr>Corbel</vt:lpstr>
      <vt:lpstr>Profundidad</vt:lpstr>
      <vt:lpstr>SAN SEBASTIAN UNIQUE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SEBASTIAN UNIQUE</dc:title>
  <dc:creator>erika giraldo</dc:creator>
  <cp:lastModifiedBy>erika giraldo</cp:lastModifiedBy>
  <cp:revision>7</cp:revision>
  <dcterms:created xsi:type="dcterms:W3CDTF">2016-04-04T19:35:37Z</dcterms:created>
  <dcterms:modified xsi:type="dcterms:W3CDTF">2016-04-04T20:31:58Z</dcterms:modified>
</cp:coreProperties>
</file>